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4" r:id="rId1"/>
  </p:sldMasterIdLst>
  <p:notesMasterIdLst>
    <p:notesMasterId r:id="rId17"/>
  </p:notesMasterIdLst>
  <p:handoutMasterIdLst>
    <p:handoutMasterId r:id="rId18"/>
  </p:handoutMasterIdLst>
  <p:sldIdLst>
    <p:sldId id="391" r:id="rId2"/>
    <p:sldId id="354" r:id="rId3"/>
    <p:sldId id="389" r:id="rId4"/>
    <p:sldId id="390" r:id="rId5"/>
    <p:sldId id="366" r:id="rId6"/>
    <p:sldId id="355" r:id="rId7"/>
    <p:sldId id="369" r:id="rId8"/>
    <p:sldId id="356" r:id="rId9"/>
    <p:sldId id="357" r:id="rId10"/>
    <p:sldId id="359" r:id="rId11"/>
    <p:sldId id="360" r:id="rId12"/>
    <p:sldId id="361" r:id="rId13"/>
    <p:sldId id="362" r:id="rId14"/>
    <p:sldId id="364" r:id="rId15"/>
    <p:sldId id="367" r:id="rId1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Tahoma" charset="0"/>
        <a:ea typeface="MS PGothic" charset="0"/>
        <a:cs typeface="MS PGothic" charset="0"/>
      </a:defRPr>
    </a:lvl1pPr>
    <a:lvl2pPr marL="457200" algn="l" rtl="0" eaLnBrk="0" fontAlgn="base" hangingPunct="0">
      <a:spcBef>
        <a:spcPct val="0"/>
      </a:spcBef>
      <a:spcAft>
        <a:spcPct val="0"/>
      </a:spcAft>
      <a:defRPr kern="1200">
        <a:solidFill>
          <a:schemeClr val="tx1"/>
        </a:solidFill>
        <a:latin typeface="Tahoma" charset="0"/>
        <a:ea typeface="MS PGothic" charset="0"/>
        <a:cs typeface="MS PGothic" charset="0"/>
      </a:defRPr>
    </a:lvl2pPr>
    <a:lvl3pPr marL="914400" algn="l" rtl="0" eaLnBrk="0" fontAlgn="base" hangingPunct="0">
      <a:spcBef>
        <a:spcPct val="0"/>
      </a:spcBef>
      <a:spcAft>
        <a:spcPct val="0"/>
      </a:spcAft>
      <a:defRPr kern="1200">
        <a:solidFill>
          <a:schemeClr val="tx1"/>
        </a:solidFill>
        <a:latin typeface="Tahoma" charset="0"/>
        <a:ea typeface="MS PGothic" charset="0"/>
        <a:cs typeface="MS PGothic" charset="0"/>
      </a:defRPr>
    </a:lvl3pPr>
    <a:lvl4pPr marL="1371600" algn="l" rtl="0" eaLnBrk="0" fontAlgn="base" hangingPunct="0">
      <a:spcBef>
        <a:spcPct val="0"/>
      </a:spcBef>
      <a:spcAft>
        <a:spcPct val="0"/>
      </a:spcAft>
      <a:defRPr kern="1200">
        <a:solidFill>
          <a:schemeClr val="tx1"/>
        </a:solidFill>
        <a:latin typeface="Tahoma" charset="0"/>
        <a:ea typeface="MS PGothic" charset="0"/>
        <a:cs typeface="MS PGothic" charset="0"/>
      </a:defRPr>
    </a:lvl4pPr>
    <a:lvl5pPr marL="1828800" algn="l" rtl="0" eaLnBrk="0" fontAlgn="base" hangingPunct="0">
      <a:spcBef>
        <a:spcPct val="0"/>
      </a:spcBef>
      <a:spcAft>
        <a:spcPct val="0"/>
      </a:spcAft>
      <a:defRPr kern="1200">
        <a:solidFill>
          <a:schemeClr val="tx1"/>
        </a:solidFill>
        <a:latin typeface="Tahoma" charset="0"/>
        <a:ea typeface="MS PGothic" charset="0"/>
        <a:cs typeface="MS PGothic" charset="0"/>
      </a:defRPr>
    </a:lvl5pPr>
    <a:lvl6pPr marL="2286000" algn="l" defTabSz="457200" rtl="0" eaLnBrk="1" latinLnBrk="0" hangingPunct="1">
      <a:defRPr kern="1200">
        <a:solidFill>
          <a:schemeClr val="tx1"/>
        </a:solidFill>
        <a:latin typeface="Tahoma" charset="0"/>
        <a:ea typeface="MS PGothic" charset="0"/>
        <a:cs typeface="MS PGothic" charset="0"/>
      </a:defRPr>
    </a:lvl6pPr>
    <a:lvl7pPr marL="2743200" algn="l" defTabSz="457200" rtl="0" eaLnBrk="1" latinLnBrk="0" hangingPunct="1">
      <a:defRPr kern="1200">
        <a:solidFill>
          <a:schemeClr val="tx1"/>
        </a:solidFill>
        <a:latin typeface="Tahoma" charset="0"/>
        <a:ea typeface="MS PGothic" charset="0"/>
        <a:cs typeface="MS PGothic" charset="0"/>
      </a:defRPr>
    </a:lvl7pPr>
    <a:lvl8pPr marL="3200400" algn="l" defTabSz="457200" rtl="0" eaLnBrk="1" latinLnBrk="0" hangingPunct="1">
      <a:defRPr kern="1200">
        <a:solidFill>
          <a:schemeClr val="tx1"/>
        </a:solidFill>
        <a:latin typeface="Tahoma" charset="0"/>
        <a:ea typeface="MS PGothic" charset="0"/>
        <a:cs typeface="MS PGothic" charset="0"/>
      </a:defRPr>
    </a:lvl8pPr>
    <a:lvl9pPr marL="3657600" algn="l" defTabSz="457200" rtl="0" eaLnBrk="1" latinLnBrk="0" hangingPunct="1">
      <a:defRPr kern="1200">
        <a:solidFill>
          <a:schemeClr val="tx1"/>
        </a:solidFill>
        <a:latin typeface="Tahoma" charset="0"/>
        <a:ea typeface="MS PGothic" charset="0"/>
        <a:cs typeface="MS PGothic"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clrMode="bw"/>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6" d="100"/>
          <a:sy n="76" d="100"/>
        </p:scale>
        <p:origin x="-432" y="-10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esProps" Target="presProps.xml"/><Relationship Id="rId21" Type="http://schemas.openxmlformats.org/officeDocument/2006/relationships/viewProps" Target="viewProps.xml"/><Relationship Id="rId22" Type="http://schemas.openxmlformats.org/officeDocument/2006/relationships/theme" Target="theme/theme1.xml"/><Relationship Id="rId2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notesMaster" Target="notesMasters/notesMaster1.xml"/><Relationship Id="rId18" Type="http://schemas.openxmlformats.org/officeDocument/2006/relationships/handoutMaster" Target="handoutMasters/handoutMaster1.xml"/><Relationship Id="rId1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7A5F998-50F5-9C4B-9306-11A437DBFE71}" type="doc">
      <dgm:prSet loTypeId="urn:microsoft.com/office/officeart/2005/8/layout/process1" loCatId="" qsTypeId="urn:microsoft.com/office/officeart/2005/8/quickstyle/simple4" qsCatId="simple" csTypeId="urn:microsoft.com/office/officeart/2005/8/colors/accent1_2" csCatId="accent1" phldr="1"/>
      <dgm:spPr/>
    </dgm:pt>
    <dgm:pt modelId="{F9386CE6-2039-3A4B-A955-DC2A16B79A02}">
      <dgm:prSet phldrT="[Text]"/>
      <dgm:spPr/>
      <dgm:t>
        <a:bodyPr/>
        <a:lstStyle/>
        <a:p>
          <a:r>
            <a:rPr lang="en-US" dirty="0" smtClean="0">
              <a:solidFill>
                <a:schemeClr val="bg1">
                  <a:lumMod val="60000"/>
                  <a:lumOff val="40000"/>
                </a:schemeClr>
              </a:solidFill>
            </a:rPr>
            <a:t>Presentation/Input (whole class instruction)</a:t>
          </a:r>
          <a:endParaRPr lang="en-US" dirty="0">
            <a:solidFill>
              <a:schemeClr val="bg1">
                <a:lumMod val="60000"/>
                <a:lumOff val="40000"/>
              </a:schemeClr>
            </a:solidFill>
          </a:endParaRPr>
        </a:p>
      </dgm:t>
    </dgm:pt>
    <dgm:pt modelId="{8D6A7B54-8DC9-604D-8558-279190A9A7CD}" type="parTrans" cxnId="{4CE70733-C591-7945-93E2-4B458B3825B7}">
      <dgm:prSet/>
      <dgm:spPr/>
      <dgm:t>
        <a:bodyPr/>
        <a:lstStyle/>
        <a:p>
          <a:endParaRPr lang="en-US"/>
        </a:p>
      </dgm:t>
    </dgm:pt>
    <dgm:pt modelId="{5FDDD25B-BEC3-CE46-992F-08E6464C54A0}" type="sibTrans" cxnId="{4CE70733-C591-7945-93E2-4B458B3825B7}">
      <dgm:prSet/>
      <dgm:spPr/>
      <dgm:t>
        <a:bodyPr/>
        <a:lstStyle/>
        <a:p>
          <a:endParaRPr lang="en-US" dirty="0"/>
        </a:p>
      </dgm:t>
    </dgm:pt>
    <dgm:pt modelId="{AA9BA74F-43BA-094A-8EC3-A11DF8BEE8AA}">
      <dgm:prSet phldrT="[Text]"/>
      <dgm:spPr/>
      <dgm:t>
        <a:bodyPr/>
        <a:lstStyle/>
        <a:p>
          <a:r>
            <a:rPr lang="en-US" dirty="0" smtClean="0">
              <a:solidFill>
                <a:srgbClr val="0A0AFF"/>
              </a:solidFill>
            </a:rPr>
            <a:t>Guided Practice (students are  working with assistance)</a:t>
          </a:r>
          <a:endParaRPr lang="en-US" dirty="0">
            <a:solidFill>
              <a:srgbClr val="0A0AFF"/>
            </a:solidFill>
          </a:endParaRPr>
        </a:p>
      </dgm:t>
    </dgm:pt>
    <dgm:pt modelId="{EBCB4B2D-63C6-3446-B11F-586DB5F62477}" type="parTrans" cxnId="{957615BB-2CCE-3447-85A5-C09E23D2DD97}">
      <dgm:prSet/>
      <dgm:spPr/>
      <dgm:t>
        <a:bodyPr/>
        <a:lstStyle/>
        <a:p>
          <a:endParaRPr lang="en-US"/>
        </a:p>
      </dgm:t>
    </dgm:pt>
    <dgm:pt modelId="{BCA21DCA-414A-5E47-A24E-52BE5945B41D}" type="sibTrans" cxnId="{957615BB-2CCE-3447-85A5-C09E23D2DD97}">
      <dgm:prSet/>
      <dgm:spPr/>
      <dgm:t>
        <a:bodyPr/>
        <a:lstStyle/>
        <a:p>
          <a:endParaRPr lang="en-US" dirty="0"/>
        </a:p>
      </dgm:t>
    </dgm:pt>
    <dgm:pt modelId="{9C4BEDC4-5E53-DF40-A277-309EC3E31BFD}">
      <dgm:prSet phldrT="[Text]"/>
      <dgm:spPr/>
      <dgm:t>
        <a:bodyPr/>
        <a:lstStyle/>
        <a:p>
          <a:r>
            <a:rPr lang="en-US" dirty="0" smtClean="0">
              <a:solidFill>
                <a:srgbClr val="0A0AFF"/>
              </a:solidFill>
            </a:rPr>
            <a:t>Independent Practice (each student is working by him/herself)</a:t>
          </a:r>
          <a:endParaRPr lang="en-US" dirty="0">
            <a:solidFill>
              <a:srgbClr val="0A0AFF"/>
            </a:solidFill>
          </a:endParaRPr>
        </a:p>
      </dgm:t>
    </dgm:pt>
    <dgm:pt modelId="{6D13B9F7-612B-7046-BF1A-E810A1728072}" type="parTrans" cxnId="{ADE39C77-0A56-6B49-9076-D6F70A6F02B2}">
      <dgm:prSet/>
      <dgm:spPr/>
      <dgm:t>
        <a:bodyPr/>
        <a:lstStyle/>
        <a:p>
          <a:endParaRPr lang="en-US"/>
        </a:p>
      </dgm:t>
    </dgm:pt>
    <dgm:pt modelId="{404FF466-6BCE-BD49-8E2A-F1810FD2CA3B}" type="sibTrans" cxnId="{ADE39C77-0A56-6B49-9076-D6F70A6F02B2}">
      <dgm:prSet/>
      <dgm:spPr/>
      <dgm:t>
        <a:bodyPr/>
        <a:lstStyle/>
        <a:p>
          <a:endParaRPr lang="en-US"/>
        </a:p>
      </dgm:t>
    </dgm:pt>
    <dgm:pt modelId="{592F1214-5F80-4547-8718-93D99D7F1D18}" type="pres">
      <dgm:prSet presAssocID="{07A5F998-50F5-9C4B-9306-11A437DBFE71}" presName="Name0" presStyleCnt="0">
        <dgm:presLayoutVars>
          <dgm:dir/>
          <dgm:resizeHandles val="exact"/>
        </dgm:presLayoutVars>
      </dgm:prSet>
      <dgm:spPr/>
    </dgm:pt>
    <dgm:pt modelId="{509E31EB-660E-DF49-B265-C8E0D172934B}" type="pres">
      <dgm:prSet presAssocID="{F9386CE6-2039-3A4B-A955-DC2A16B79A02}" presName="node" presStyleLbl="node1" presStyleIdx="0" presStyleCnt="3">
        <dgm:presLayoutVars>
          <dgm:bulletEnabled val="1"/>
        </dgm:presLayoutVars>
      </dgm:prSet>
      <dgm:spPr/>
      <dgm:t>
        <a:bodyPr/>
        <a:lstStyle/>
        <a:p>
          <a:endParaRPr lang="en-US"/>
        </a:p>
      </dgm:t>
    </dgm:pt>
    <dgm:pt modelId="{9BB6FB8C-FF28-1A4C-992E-B1681B966B29}" type="pres">
      <dgm:prSet presAssocID="{5FDDD25B-BEC3-CE46-992F-08E6464C54A0}" presName="sibTrans" presStyleLbl="sibTrans2D1" presStyleIdx="0" presStyleCnt="2"/>
      <dgm:spPr/>
      <dgm:t>
        <a:bodyPr/>
        <a:lstStyle/>
        <a:p>
          <a:endParaRPr lang="en-US"/>
        </a:p>
      </dgm:t>
    </dgm:pt>
    <dgm:pt modelId="{D6B972EC-CDA5-144D-9392-118239C0A43B}" type="pres">
      <dgm:prSet presAssocID="{5FDDD25B-BEC3-CE46-992F-08E6464C54A0}" presName="connectorText" presStyleLbl="sibTrans2D1" presStyleIdx="0" presStyleCnt="2"/>
      <dgm:spPr/>
      <dgm:t>
        <a:bodyPr/>
        <a:lstStyle/>
        <a:p>
          <a:endParaRPr lang="en-US"/>
        </a:p>
      </dgm:t>
    </dgm:pt>
    <dgm:pt modelId="{C884CA77-0AF6-FB4C-A5CF-2A91791798C7}" type="pres">
      <dgm:prSet presAssocID="{AA9BA74F-43BA-094A-8EC3-A11DF8BEE8AA}" presName="node" presStyleLbl="node1" presStyleIdx="1" presStyleCnt="3">
        <dgm:presLayoutVars>
          <dgm:bulletEnabled val="1"/>
        </dgm:presLayoutVars>
      </dgm:prSet>
      <dgm:spPr/>
      <dgm:t>
        <a:bodyPr/>
        <a:lstStyle/>
        <a:p>
          <a:endParaRPr lang="en-US"/>
        </a:p>
      </dgm:t>
    </dgm:pt>
    <dgm:pt modelId="{15519189-5797-6D46-83CC-98089F6E992E}" type="pres">
      <dgm:prSet presAssocID="{BCA21DCA-414A-5E47-A24E-52BE5945B41D}" presName="sibTrans" presStyleLbl="sibTrans2D1" presStyleIdx="1" presStyleCnt="2"/>
      <dgm:spPr/>
      <dgm:t>
        <a:bodyPr/>
        <a:lstStyle/>
        <a:p>
          <a:endParaRPr lang="en-US"/>
        </a:p>
      </dgm:t>
    </dgm:pt>
    <dgm:pt modelId="{42CF1728-C36A-614F-939E-F99405397553}" type="pres">
      <dgm:prSet presAssocID="{BCA21DCA-414A-5E47-A24E-52BE5945B41D}" presName="connectorText" presStyleLbl="sibTrans2D1" presStyleIdx="1" presStyleCnt="2"/>
      <dgm:spPr/>
      <dgm:t>
        <a:bodyPr/>
        <a:lstStyle/>
        <a:p>
          <a:endParaRPr lang="en-US"/>
        </a:p>
      </dgm:t>
    </dgm:pt>
    <dgm:pt modelId="{7A982934-E35F-384F-A5B7-01B7E95ACDAD}" type="pres">
      <dgm:prSet presAssocID="{9C4BEDC4-5E53-DF40-A277-309EC3E31BFD}" presName="node" presStyleLbl="node1" presStyleIdx="2" presStyleCnt="3">
        <dgm:presLayoutVars>
          <dgm:bulletEnabled val="1"/>
        </dgm:presLayoutVars>
      </dgm:prSet>
      <dgm:spPr/>
      <dgm:t>
        <a:bodyPr/>
        <a:lstStyle/>
        <a:p>
          <a:endParaRPr lang="en-US"/>
        </a:p>
      </dgm:t>
    </dgm:pt>
  </dgm:ptLst>
  <dgm:cxnLst>
    <dgm:cxn modelId="{FB9F0B3D-6128-A04F-B3A3-9A8FCCE1BA42}" type="presOf" srcId="{07A5F998-50F5-9C4B-9306-11A437DBFE71}" destId="{592F1214-5F80-4547-8718-93D99D7F1D18}" srcOrd="0" destOrd="0" presId="urn:microsoft.com/office/officeart/2005/8/layout/process1"/>
    <dgm:cxn modelId="{4069A2FA-2779-9140-A166-BE93F3A77BA3}" type="presOf" srcId="{F9386CE6-2039-3A4B-A955-DC2A16B79A02}" destId="{509E31EB-660E-DF49-B265-C8E0D172934B}" srcOrd="0" destOrd="0" presId="urn:microsoft.com/office/officeart/2005/8/layout/process1"/>
    <dgm:cxn modelId="{4CE70733-C591-7945-93E2-4B458B3825B7}" srcId="{07A5F998-50F5-9C4B-9306-11A437DBFE71}" destId="{F9386CE6-2039-3A4B-A955-DC2A16B79A02}" srcOrd="0" destOrd="0" parTransId="{8D6A7B54-8DC9-604D-8558-279190A9A7CD}" sibTransId="{5FDDD25B-BEC3-CE46-992F-08E6464C54A0}"/>
    <dgm:cxn modelId="{1BD351E7-A5D1-5C42-A72B-F4DF6E7D5AAD}" type="presOf" srcId="{BCA21DCA-414A-5E47-A24E-52BE5945B41D}" destId="{42CF1728-C36A-614F-939E-F99405397553}" srcOrd="1" destOrd="0" presId="urn:microsoft.com/office/officeart/2005/8/layout/process1"/>
    <dgm:cxn modelId="{71C31DF3-86DA-E743-9A70-46625B407C4C}" type="presOf" srcId="{AA9BA74F-43BA-094A-8EC3-A11DF8BEE8AA}" destId="{C884CA77-0AF6-FB4C-A5CF-2A91791798C7}" srcOrd="0" destOrd="0" presId="urn:microsoft.com/office/officeart/2005/8/layout/process1"/>
    <dgm:cxn modelId="{76C62319-B222-B640-A51B-D4688982603B}" type="presOf" srcId="{BCA21DCA-414A-5E47-A24E-52BE5945B41D}" destId="{15519189-5797-6D46-83CC-98089F6E992E}" srcOrd="0" destOrd="0" presId="urn:microsoft.com/office/officeart/2005/8/layout/process1"/>
    <dgm:cxn modelId="{ADE39C77-0A56-6B49-9076-D6F70A6F02B2}" srcId="{07A5F998-50F5-9C4B-9306-11A437DBFE71}" destId="{9C4BEDC4-5E53-DF40-A277-309EC3E31BFD}" srcOrd="2" destOrd="0" parTransId="{6D13B9F7-612B-7046-BF1A-E810A1728072}" sibTransId="{404FF466-6BCE-BD49-8E2A-F1810FD2CA3B}"/>
    <dgm:cxn modelId="{548F6ED4-35B5-CC4A-A81D-C39A8E13E962}" type="presOf" srcId="{5FDDD25B-BEC3-CE46-992F-08E6464C54A0}" destId="{D6B972EC-CDA5-144D-9392-118239C0A43B}" srcOrd="1" destOrd="0" presId="urn:microsoft.com/office/officeart/2005/8/layout/process1"/>
    <dgm:cxn modelId="{7182D63C-40E2-EB4F-858A-1CAEEA91C3FC}" type="presOf" srcId="{5FDDD25B-BEC3-CE46-992F-08E6464C54A0}" destId="{9BB6FB8C-FF28-1A4C-992E-B1681B966B29}" srcOrd="0" destOrd="0" presId="urn:microsoft.com/office/officeart/2005/8/layout/process1"/>
    <dgm:cxn modelId="{957615BB-2CCE-3447-85A5-C09E23D2DD97}" srcId="{07A5F998-50F5-9C4B-9306-11A437DBFE71}" destId="{AA9BA74F-43BA-094A-8EC3-A11DF8BEE8AA}" srcOrd="1" destOrd="0" parTransId="{EBCB4B2D-63C6-3446-B11F-586DB5F62477}" sibTransId="{BCA21DCA-414A-5E47-A24E-52BE5945B41D}"/>
    <dgm:cxn modelId="{F11166D5-B49B-1E40-9D8E-4A9DBFC108CA}" type="presOf" srcId="{9C4BEDC4-5E53-DF40-A277-309EC3E31BFD}" destId="{7A982934-E35F-384F-A5B7-01B7E95ACDAD}" srcOrd="0" destOrd="0" presId="urn:microsoft.com/office/officeart/2005/8/layout/process1"/>
    <dgm:cxn modelId="{16A1ABFD-AF44-3347-8365-B3887E037641}" type="presParOf" srcId="{592F1214-5F80-4547-8718-93D99D7F1D18}" destId="{509E31EB-660E-DF49-B265-C8E0D172934B}" srcOrd="0" destOrd="0" presId="urn:microsoft.com/office/officeart/2005/8/layout/process1"/>
    <dgm:cxn modelId="{AEA331F1-E0B5-634E-8A89-0DD375B69580}" type="presParOf" srcId="{592F1214-5F80-4547-8718-93D99D7F1D18}" destId="{9BB6FB8C-FF28-1A4C-992E-B1681B966B29}" srcOrd="1" destOrd="0" presId="urn:microsoft.com/office/officeart/2005/8/layout/process1"/>
    <dgm:cxn modelId="{0D537888-94A0-A54F-BB53-F63E7C26AEDC}" type="presParOf" srcId="{9BB6FB8C-FF28-1A4C-992E-B1681B966B29}" destId="{D6B972EC-CDA5-144D-9392-118239C0A43B}" srcOrd="0" destOrd="0" presId="urn:microsoft.com/office/officeart/2005/8/layout/process1"/>
    <dgm:cxn modelId="{933E63FF-B1D0-844F-8674-9FBB41B0E42D}" type="presParOf" srcId="{592F1214-5F80-4547-8718-93D99D7F1D18}" destId="{C884CA77-0AF6-FB4C-A5CF-2A91791798C7}" srcOrd="2" destOrd="0" presId="urn:microsoft.com/office/officeart/2005/8/layout/process1"/>
    <dgm:cxn modelId="{71B915C5-78CB-5346-821F-D154D4DE1C3E}" type="presParOf" srcId="{592F1214-5F80-4547-8718-93D99D7F1D18}" destId="{15519189-5797-6D46-83CC-98089F6E992E}" srcOrd="3" destOrd="0" presId="urn:microsoft.com/office/officeart/2005/8/layout/process1"/>
    <dgm:cxn modelId="{AA0FFB36-DDA0-D641-BFE4-34EE6E6F8BA1}" type="presParOf" srcId="{15519189-5797-6D46-83CC-98089F6E992E}" destId="{42CF1728-C36A-614F-939E-F99405397553}" srcOrd="0" destOrd="0" presId="urn:microsoft.com/office/officeart/2005/8/layout/process1"/>
    <dgm:cxn modelId="{5DB89DC0-F005-A245-848A-9F06F77BC4C2}" type="presParOf" srcId="{592F1214-5F80-4547-8718-93D99D7F1D18}" destId="{7A982934-E35F-384F-A5B7-01B7E95ACDAD}" srcOrd="4"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9E31EB-660E-DF49-B265-C8E0D172934B}">
      <dsp:nvSpPr>
        <dsp:cNvPr id="0" name=""/>
        <dsp:cNvSpPr/>
      </dsp:nvSpPr>
      <dsp:spPr>
        <a:xfrm>
          <a:off x="6630" y="1300030"/>
          <a:ext cx="1981720" cy="1514739"/>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bg1">
                  <a:lumMod val="60000"/>
                  <a:lumOff val="40000"/>
                </a:schemeClr>
              </a:solidFill>
            </a:rPr>
            <a:t>Presentation/Input (whole class instruction)</a:t>
          </a:r>
          <a:endParaRPr lang="en-US" sz="1800" kern="1200" dirty="0">
            <a:solidFill>
              <a:schemeClr val="bg1">
                <a:lumMod val="60000"/>
                <a:lumOff val="40000"/>
              </a:schemeClr>
            </a:solidFill>
          </a:endParaRPr>
        </a:p>
      </dsp:txBody>
      <dsp:txXfrm>
        <a:off x="50995" y="1344395"/>
        <a:ext cx="1892990" cy="1426009"/>
      </dsp:txXfrm>
    </dsp:sp>
    <dsp:sp modelId="{9BB6FB8C-FF28-1A4C-992E-B1681B966B29}">
      <dsp:nvSpPr>
        <dsp:cNvPr id="0" name=""/>
        <dsp:cNvSpPr/>
      </dsp:nvSpPr>
      <dsp:spPr>
        <a:xfrm>
          <a:off x="2186523" y="1811666"/>
          <a:ext cx="420124" cy="491466"/>
        </a:xfrm>
        <a:prstGeom prst="rightArrow">
          <a:avLst>
            <a:gd name="adj1" fmla="val 60000"/>
            <a:gd name="adj2" fmla="val 50000"/>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dirty="0"/>
        </a:p>
      </dsp:txBody>
      <dsp:txXfrm>
        <a:off x="2186523" y="1909959"/>
        <a:ext cx="294087" cy="294880"/>
      </dsp:txXfrm>
    </dsp:sp>
    <dsp:sp modelId="{C884CA77-0AF6-FB4C-A5CF-2A91791798C7}">
      <dsp:nvSpPr>
        <dsp:cNvPr id="0" name=""/>
        <dsp:cNvSpPr/>
      </dsp:nvSpPr>
      <dsp:spPr>
        <a:xfrm>
          <a:off x="2781039" y="1300030"/>
          <a:ext cx="1981720" cy="1514739"/>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solidFill>
                <a:srgbClr val="0A0AFF"/>
              </a:solidFill>
            </a:rPr>
            <a:t>Guided Practice (students are  working with assistance)</a:t>
          </a:r>
          <a:endParaRPr lang="en-US" sz="1800" kern="1200" dirty="0">
            <a:solidFill>
              <a:srgbClr val="0A0AFF"/>
            </a:solidFill>
          </a:endParaRPr>
        </a:p>
      </dsp:txBody>
      <dsp:txXfrm>
        <a:off x="2825404" y="1344395"/>
        <a:ext cx="1892990" cy="1426009"/>
      </dsp:txXfrm>
    </dsp:sp>
    <dsp:sp modelId="{15519189-5797-6D46-83CC-98089F6E992E}">
      <dsp:nvSpPr>
        <dsp:cNvPr id="0" name=""/>
        <dsp:cNvSpPr/>
      </dsp:nvSpPr>
      <dsp:spPr>
        <a:xfrm>
          <a:off x="4960932" y="1811666"/>
          <a:ext cx="420124" cy="491466"/>
        </a:xfrm>
        <a:prstGeom prst="rightArrow">
          <a:avLst>
            <a:gd name="adj1" fmla="val 60000"/>
            <a:gd name="adj2" fmla="val 50000"/>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dirty="0"/>
        </a:p>
      </dsp:txBody>
      <dsp:txXfrm>
        <a:off x="4960932" y="1909959"/>
        <a:ext cx="294087" cy="294880"/>
      </dsp:txXfrm>
    </dsp:sp>
    <dsp:sp modelId="{7A982934-E35F-384F-A5B7-01B7E95ACDAD}">
      <dsp:nvSpPr>
        <dsp:cNvPr id="0" name=""/>
        <dsp:cNvSpPr/>
      </dsp:nvSpPr>
      <dsp:spPr>
        <a:xfrm>
          <a:off x="5555448" y="1300030"/>
          <a:ext cx="1981720" cy="1514739"/>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solidFill>
                <a:srgbClr val="0A0AFF"/>
              </a:solidFill>
            </a:rPr>
            <a:t>Independent Practice (each student is working by him/herself)</a:t>
          </a:r>
          <a:endParaRPr lang="en-US" sz="1800" kern="1200" dirty="0">
            <a:solidFill>
              <a:srgbClr val="0A0AFF"/>
            </a:solidFill>
          </a:endParaRPr>
        </a:p>
      </dsp:txBody>
      <dsp:txXfrm>
        <a:off x="5599813" y="1344395"/>
        <a:ext cx="1892990" cy="1426009"/>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ea typeface="ＭＳ Ｐゴシック" pitchFamily="-105" charset="-128"/>
                <a:cs typeface="+mn-cs"/>
              </a:defRPr>
            </a:lvl1pPr>
          </a:lstStyle>
          <a:p>
            <a:pPr>
              <a:defRPr/>
            </a:pPr>
            <a:endParaRPr lang="en-US"/>
          </a:p>
        </p:txBody>
      </p:sp>
      <p:sp>
        <p:nvSpPr>
          <p:cNvPr id="37891"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ＭＳ Ｐゴシック" pitchFamily="-105" charset="-128"/>
                <a:cs typeface="+mn-cs"/>
              </a:defRPr>
            </a:lvl1pPr>
          </a:lstStyle>
          <a:p>
            <a:pPr>
              <a:defRPr/>
            </a:pPr>
            <a:endParaRPr lang="en-US"/>
          </a:p>
        </p:txBody>
      </p:sp>
      <p:sp>
        <p:nvSpPr>
          <p:cNvPr id="37892"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pitchFamily="-105" charset="-128"/>
                <a:cs typeface="+mn-cs"/>
              </a:defRPr>
            </a:lvl1pPr>
          </a:lstStyle>
          <a:p>
            <a:pPr>
              <a:defRPr/>
            </a:pPr>
            <a:endParaRPr lang="en-US"/>
          </a:p>
        </p:txBody>
      </p:sp>
      <p:sp>
        <p:nvSpPr>
          <p:cNvPr id="37893"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pPr>
              <a:defRPr/>
            </a:pPr>
            <a:fld id="{D4C810DE-B8C6-F54E-9E99-49D2A964E0BD}" type="slidenum">
              <a:rPr lang="en-US"/>
              <a:pPr>
                <a:defRPr/>
              </a:pPr>
              <a:t>‹#›</a:t>
            </a:fld>
            <a:endParaRPr lang="en-US" dirty="0"/>
          </a:p>
        </p:txBody>
      </p:sp>
    </p:spTree>
    <p:extLst>
      <p:ext uri="{BB962C8B-B14F-4D97-AF65-F5344CB8AC3E}">
        <p14:creationId xmlns:p14="http://schemas.microsoft.com/office/powerpoint/2010/main" val="242168084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ea typeface="ＭＳ Ｐゴシック" pitchFamily="-105" charset="-128"/>
                <a:cs typeface="+mn-cs"/>
              </a:defRPr>
            </a:lvl1pPr>
          </a:lstStyle>
          <a:p>
            <a:pPr>
              <a:defRPr/>
            </a:pPr>
            <a:endParaRPr lang="en-US"/>
          </a:p>
        </p:txBody>
      </p:sp>
      <p:sp>
        <p:nvSpPr>
          <p:cNvPr id="4096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ＭＳ Ｐゴシック" pitchFamily="-105" charset="-128"/>
                <a:cs typeface="+mn-cs"/>
              </a:defRPr>
            </a:lvl1pPr>
          </a:lstStyle>
          <a:p>
            <a:pPr>
              <a:defRPr/>
            </a:pPr>
            <a:endParaRPr lang="en-US"/>
          </a:p>
        </p:txBody>
      </p:sp>
      <p:sp>
        <p:nvSpPr>
          <p:cNvPr id="1434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4096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096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pitchFamily="-105" charset="-128"/>
                <a:cs typeface="+mn-cs"/>
              </a:defRPr>
            </a:lvl1pPr>
          </a:lstStyle>
          <a:p>
            <a:pPr>
              <a:defRPr/>
            </a:pPr>
            <a:endParaRPr lang="en-US"/>
          </a:p>
        </p:txBody>
      </p:sp>
      <p:sp>
        <p:nvSpPr>
          <p:cNvPr id="4096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pPr>
              <a:defRPr/>
            </a:pPr>
            <a:fld id="{1287490B-E529-7042-AEDD-02F890947429}" type="slidenum">
              <a:rPr lang="en-US"/>
              <a:pPr>
                <a:defRPr/>
              </a:pPr>
              <a:t>‹#›</a:t>
            </a:fld>
            <a:endParaRPr lang="en-US" dirty="0"/>
          </a:p>
        </p:txBody>
      </p:sp>
    </p:spTree>
    <p:extLst>
      <p:ext uri="{BB962C8B-B14F-4D97-AF65-F5344CB8AC3E}">
        <p14:creationId xmlns:p14="http://schemas.microsoft.com/office/powerpoint/2010/main" val="220129911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105" charset="0"/>
        <a:ea typeface="MS PGothic"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pitchFamily="-105" charset="0"/>
        <a:ea typeface="MS PGothic"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pitchFamily="-105" charset="0"/>
        <a:ea typeface="MS PGothic"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pitchFamily="-105" charset="0"/>
        <a:ea typeface="MS PGothic"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pitchFamily="-105" charset="0"/>
        <a:ea typeface="MS PGothic" pitchFamily="34" charset="-128"/>
        <a:cs typeface="MS PGothic"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6350"/>
            <a:ext cx="9140825" cy="6851650"/>
            <a:chOff x="0" y="4"/>
            <a:chExt cx="5758" cy="4316"/>
          </a:xfrm>
        </p:grpSpPr>
        <p:grpSp>
          <p:nvGrpSpPr>
            <p:cNvPr id="5" name="Group 3"/>
            <p:cNvGrpSpPr>
              <a:grpSpLocks/>
            </p:cNvGrpSpPr>
            <p:nvPr/>
          </p:nvGrpSpPr>
          <p:grpSpPr bwMode="auto">
            <a:xfrm>
              <a:off x="0" y="1161"/>
              <a:ext cx="5758" cy="3159"/>
              <a:chOff x="0" y="1161"/>
              <a:chExt cx="5758" cy="3159"/>
            </a:xfrm>
          </p:grpSpPr>
          <p:sp>
            <p:nvSpPr>
              <p:cNvPr id="16" name="Freeform 4"/>
              <p:cNvSpPr>
                <a:spLocks/>
              </p:cNvSpPr>
              <p:nvPr/>
            </p:nvSpPr>
            <p:spPr bwMode="hidden">
              <a:xfrm>
                <a:off x="558" y="1161"/>
                <a:ext cx="5200" cy="3159"/>
              </a:xfrm>
              <a:custGeom>
                <a:avLst/>
                <a:gdLst>
                  <a:gd name="T0" fmla="*/ 0 w 5184"/>
                  <a:gd name="T1" fmla="*/ 3159 h 3159"/>
                  <a:gd name="T2" fmla="*/ 5791 w 5184"/>
                  <a:gd name="T3" fmla="*/ 3159 h 3159"/>
                  <a:gd name="T4" fmla="*/ 5791 w 5184"/>
                  <a:gd name="T5" fmla="*/ 0 h 3159"/>
                  <a:gd name="T6" fmla="*/ 0 w 5184"/>
                  <a:gd name="T7" fmla="*/ 0 h 3159"/>
                  <a:gd name="T8" fmla="*/ 0 w 5184"/>
                  <a:gd name="T9" fmla="*/ 3159 h 3159"/>
                  <a:gd name="T10" fmla="*/ 0 w 5184"/>
                  <a:gd name="T11" fmla="*/ 3159 h 31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84" h="3159">
                    <a:moveTo>
                      <a:pt x="0" y="3159"/>
                    </a:moveTo>
                    <a:lnTo>
                      <a:pt x="5184" y="3159"/>
                    </a:lnTo>
                    <a:lnTo>
                      <a:pt x="5184" y="0"/>
                    </a:lnTo>
                    <a:lnTo>
                      <a:pt x="0" y="0"/>
                    </a:lnTo>
                    <a:lnTo>
                      <a:pt x="0" y="3159"/>
                    </a:lnTo>
                    <a:close/>
                  </a:path>
                </a:pathLst>
              </a:custGeom>
              <a:gradFill rotWithShape="0">
                <a:gsLst>
                  <a:gs pos="0">
                    <a:schemeClr val="bg1"/>
                  </a:gs>
                  <a:gs pos="100000">
                    <a:schemeClr val="bg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 name="Freeform 5"/>
              <p:cNvSpPr>
                <a:spLocks/>
              </p:cNvSpPr>
              <p:nvPr/>
            </p:nvSpPr>
            <p:spPr bwMode="hidden">
              <a:xfrm>
                <a:off x="0" y="1161"/>
                <a:ext cx="558" cy="3159"/>
              </a:xfrm>
              <a:custGeom>
                <a:avLst/>
                <a:gdLst>
                  <a:gd name="T0" fmla="*/ 0 w 556"/>
                  <a:gd name="T1" fmla="*/ 0 h 3159"/>
                  <a:gd name="T2" fmla="*/ 0 w 556"/>
                  <a:gd name="T3" fmla="*/ 3159 h 3159"/>
                  <a:gd name="T4" fmla="*/ 628 w 556"/>
                  <a:gd name="T5" fmla="*/ 3159 h 3159"/>
                  <a:gd name="T6" fmla="*/ 628 w 556"/>
                  <a:gd name="T7" fmla="*/ 0 h 3159"/>
                  <a:gd name="T8" fmla="*/ 0 w 556"/>
                  <a:gd name="T9" fmla="*/ 0 h 3159"/>
                  <a:gd name="T10" fmla="*/ 0 w 556"/>
                  <a:gd name="T11" fmla="*/ 0 h 31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56" h="3159">
                    <a:moveTo>
                      <a:pt x="0" y="0"/>
                    </a:moveTo>
                    <a:lnTo>
                      <a:pt x="0" y="3159"/>
                    </a:lnTo>
                    <a:lnTo>
                      <a:pt x="556" y="3159"/>
                    </a:lnTo>
                    <a:lnTo>
                      <a:pt x="556" y="0"/>
                    </a:lnTo>
                    <a:lnTo>
                      <a:pt x="0" y="0"/>
                    </a:lnTo>
                    <a:close/>
                  </a:path>
                </a:pathLst>
              </a:custGeom>
              <a:gradFill rotWithShape="0">
                <a:gsLst>
                  <a:gs pos="0">
                    <a:schemeClr val="bg1"/>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6" name="Freeform 6"/>
            <p:cNvSpPr>
              <a:spLocks/>
            </p:cNvSpPr>
            <p:nvPr/>
          </p:nvSpPr>
          <p:spPr bwMode="ltGray">
            <a:xfrm>
              <a:off x="552" y="951"/>
              <a:ext cx="12" cy="420"/>
            </a:xfrm>
            <a:custGeom>
              <a:avLst/>
              <a:gdLst/>
              <a:ahLst/>
              <a:cxnLst>
                <a:cxn ang="0">
                  <a:pos x="0" y="0"/>
                </a:cxn>
                <a:cxn ang="0">
                  <a:pos x="0" y="420"/>
                </a:cxn>
                <a:cxn ang="0">
                  <a:pos x="12" y="420"/>
                </a:cxn>
                <a:cxn ang="0">
                  <a:pos x="12" y="0"/>
                </a:cxn>
                <a:cxn ang="0">
                  <a:pos x="0" y="0"/>
                </a:cxn>
                <a:cxn ang="0">
                  <a:pos x="0" y="0"/>
                </a:cxn>
              </a:cxnLst>
              <a:rect l="0" t="0" r="r" b="b"/>
              <a:pathLst>
                <a:path w="12" h="420">
                  <a:moveTo>
                    <a:pt x="0" y="0"/>
                  </a:moveTo>
                  <a:lnTo>
                    <a:pt x="0" y="420"/>
                  </a:lnTo>
                  <a:lnTo>
                    <a:pt x="12" y="420"/>
                  </a:lnTo>
                  <a:lnTo>
                    <a:pt x="12" y="0"/>
                  </a:lnTo>
                  <a:lnTo>
                    <a:pt x="0" y="0"/>
                  </a:lnTo>
                  <a:lnTo>
                    <a:pt x="0" y="0"/>
                  </a:lnTo>
                  <a:close/>
                </a:path>
              </a:pathLst>
            </a:custGeom>
            <a:gradFill rotWithShape="0">
              <a:gsLst>
                <a:gs pos="0">
                  <a:schemeClr val="accent2"/>
                </a:gs>
                <a:gs pos="50000">
                  <a:schemeClr val="hlink"/>
                </a:gs>
                <a:gs pos="100000">
                  <a:schemeClr val="accent2"/>
                </a:gs>
              </a:gsLst>
              <a:lin ang="5400000" scaled="1"/>
            </a:gradFill>
            <a:ln w="9525">
              <a:noFill/>
              <a:round/>
              <a:headEnd/>
              <a:tailEnd/>
            </a:ln>
          </p:spPr>
          <p:txBody>
            <a:bodyPr/>
            <a:lstStyle/>
            <a:p>
              <a:pPr>
                <a:defRPr/>
              </a:pPr>
              <a:endParaRPr lang="en-US" dirty="0">
                <a:latin typeface="Tahoma" pitchFamily="-105" charset="0"/>
                <a:ea typeface="ＭＳ Ｐゴシック" pitchFamily="-105" charset="-128"/>
                <a:cs typeface="+mn-cs"/>
              </a:endParaRPr>
            </a:p>
          </p:txBody>
        </p:sp>
        <p:sp>
          <p:nvSpPr>
            <p:cNvPr id="7" name="Freeform 7"/>
            <p:cNvSpPr>
              <a:spLocks/>
            </p:cNvSpPr>
            <p:nvPr/>
          </p:nvSpPr>
          <p:spPr bwMode="ltGray">
            <a:xfrm>
              <a:off x="767" y="1155"/>
              <a:ext cx="252" cy="12"/>
            </a:xfrm>
            <a:custGeom>
              <a:avLst/>
              <a:gdLst>
                <a:gd name="T0" fmla="*/ 287 w 251"/>
                <a:gd name="T1" fmla="*/ 0 h 12"/>
                <a:gd name="T2" fmla="*/ 0 w 251"/>
                <a:gd name="T3" fmla="*/ 0 h 12"/>
                <a:gd name="T4" fmla="*/ 0 w 251"/>
                <a:gd name="T5" fmla="*/ 12 h 12"/>
                <a:gd name="T6" fmla="*/ 287 w 251"/>
                <a:gd name="T7" fmla="*/ 12 h 12"/>
                <a:gd name="T8" fmla="*/ 287 w 251"/>
                <a:gd name="T9" fmla="*/ 0 h 12"/>
                <a:gd name="T10" fmla="*/ 287 w 251"/>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1" h="12">
                  <a:moveTo>
                    <a:pt x="251" y="0"/>
                  </a:moveTo>
                  <a:lnTo>
                    <a:pt x="0" y="0"/>
                  </a:lnTo>
                  <a:lnTo>
                    <a:pt x="0" y="12"/>
                  </a:lnTo>
                  <a:lnTo>
                    <a:pt x="251" y="12"/>
                  </a:lnTo>
                  <a:lnTo>
                    <a:pt x="251" y="0"/>
                  </a:lnTo>
                  <a:close/>
                </a:path>
              </a:pathLst>
            </a:custGeom>
            <a:gradFill rotWithShape="0">
              <a:gsLst>
                <a:gs pos="0">
                  <a:schemeClr val="accent2"/>
                </a:gs>
                <a:gs pos="100000">
                  <a:schemeClr val="bg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 name="Freeform 8"/>
            <p:cNvSpPr>
              <a:spLocks/>
            </p:cNvSpPr>
            <p:nvPr/>
          </p:nvSpPr>
          <p:spPr bwMode="ltGray">
            <a:xfrm>
              <a:off x="0" y="1155"/>
              <a:ext cx="351" cy="12"/>
            </a:xfrm>
            <a:custGeom>
              <a:avLst/>
              <a:gdLst>
                <a:gd name="T0" fmla="*/ 0 w 251"/>
                <a:gd name="T1" fmla="*/ 0 h 12"/>
                <a:gd name="T2" fmla="*/ 0 w 251"/>
                <a:gd name="T3" fmla="*/ 12 h 12"/>
                <a:gd name="T4" fmla="*/ 43951682 w 251"/>
                <a:gd name="T5" fmla="*/ 12 h 12"/>
                <a:gd name="T6" fmla="*/ 43951682 w 251"/>
                <a:gd name="T7" fmla="*/ 0 h 12"/>
                <a:gd name="T8" fmla="*/ 0 w 251"/>
                <a:gd name="T9" fmla="*/ 0 h 12"/>
                <a:gd name="T10" fmla="*/ 0 w 251"/>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1" h="12">
                  <a:moveTo>
                    <a:pt x="0" y="0"/>
                  </a:moveTo>
                  <a:lnTo>
                    <a:pt x="0" y="12"/>
                  </a:lnTo>
                  <a:lnTo>
                    <a:pt x="251" y="12"/>
                  </a:lnTo>
                  <a:lnTo>
                    <a:pt x="251" y="0"/>
                  </a:lnTo>
                  <a:lnTo>
                    <a:pt x="0" y="0"/>
                  </a:lnTo>
                  <a:close/>
                </a:path>
              </a:pathLst>
            </a:custGeom>
            <a:gradFill rotWithShape="0">
              <a:gsLst>
                <a:gs pos="0">
                  <a:schemeClr val="bg2"/>
                </a:gs>
                <a:gs pos="100000">
                  <a:schemeClr val="accent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9" name="Group 9"/>
            <p:cNvGrpSpPr>
              <a:grpSpLocks/>
            </p:cNvGrpSpPr>
            <p:nvPr/>
          </p:nvGrpSpPr>
          <p:grpSpPr bwMode="auto">
            <a:xfrm>
              <a:off x="348" y="4"/>
              <a:ext cx="5410" cy="4316"/>
              <a:chOff x="348" y="4"/>
              <a:chExt cx="5410" cy="4316"/>
            </a:xfrm>
          </p:grpSpPr>
          <p:sp>
            <p:nvSpPr>
              <p:cNvPr id="10" name="Freeform 10"/>
              <p:cNvSpPr>
                <a:spLocks/>
              </p:cNvSpPr>
              <p:nvPr/>
            </p:nvSpPr>
            <p:spPr bwMode="ltGray">
              <a:xfrm>
                <a:off x="552" y="4"/>
                <a:ext cx="12" cy="695"/>
              </a:xfrm>
              <a:custGeom>
                <a:avLst/>
                <a:gdLst>
                  <a:gd name="T0" fmla="*/ 12 w 12"/>
                  <a:gd name="T1" fmla="*/ 0 h 695"/>
                  <a:gd name="T2" fmla="*/ 0 w 12"/>
                  <a:gd name="T3" fmla="*/ 0 h 695"/>
                  <a:gd name="T4" fmla="*/ 0 w 12"/>
                  <a:gd name="T5" fmla="*/ 695 h 695"/>
                  <a:gd name="T6" fmla="*/ 12 w 12"/>
                  <a:gd name="T7" fmla="*/ 695 h 695"/>
                  <a:gd name="T8" fmla="*/ 12 w 12"/>
                  <a:gd name="T9" fmla="*/ 0 h 695"/>
                  <a:gd name="T10" fmla="*/ 12 w 12"/>
                  <a:gd name="T11" fmla="*/ 0 h 69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695">
                    <a:moveTo>
                      <a:pt x="12" y="0"/>
                    </a:moveTo>
                    <a:lnTo>
                      <a:pt x="0" y="0"/>
                    </a:lnTo>
                    <a:lnTo>
                      <a:pt x="0" y="695"/>
                    </a:lnTo>
                    <a:lnTo>
                      <a:pt x="12" y="695"/>
                    </a:lnTo>
                    <a:lnTo>
                      <a:pt x="12" y="0"/>
                    </a:lnTo>
                    <a:close/>
                  </a:path>
                </a:pathLst>
              </a:custGeom>
              <a:gradFill rotWithShape="0">
                <a:gsLst>
                  <a:gs pos="0">
                    <a:schemeClr val="bg1"/>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 name="Freeform 11"/>
              <p:cNvSpPr>
                <a:spLocks/>
              </p:cNvSpPr>
              <p:nvPr/>
            </p:nvSpPr>
            <p:spPr bwMode="ltGray">
              <a:xfrm>
                <a:off x="552" y="1623"/>
                <a:ext cx="12" cy="2697"/>
              </a:xfrm>
              <a:custGeom>
                <a:avLst/>
                <a:gdLst>
                  <a:gd name="T0" fmla="*/ 0 w 12"/>
                  <a:gd name="T1" fmla="*/ 2697 h 2697"/>
                  <a:gd name="T2" fmla="*/ 12 w 12"/>
                  <a:gd name="T3" fmla="*/ 2697 h 2697"/>
                  <a:gd name="T4" fmla="*/ 12 w 12"/>
                  <a:gd name="T5" fmla="*/ 0 h 2697"/>
                  <a:gd name="T6" fmla="*/ 0 w 12"/>
                  <a:gd name="T7" fmla="*/ 0 h 2697"/>
                  <a:gd name="T8" fmla="*/ 0 w 12"/>
                  <a:gd name="T9" fmla="*/ 2697 h 2697"/>
                  <a:gd name="T10" fmla="*/ 0 w 12"/>
                  <a:gd name="T11" fmla="*/ 2697 h 269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2697">
                    <a:moveTo>
                      <a:pt x="0" y="2697"/>
                    </a:moveTo>
                    <a:lnTo>
                      <a:pt x="12" y="2697"/>
                    </a:lnTo>
                    <a:lnTo>
                      <a:pt x="12" y="0"/>
                    </a:lnTo>
                    <a:lnTo>
                      <a:pt x="0" y="0"/>
                    </a:lnTo>
                    <a:lnTo>
                      <a:pt x="0" y="2697"/>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 name="Freeform 12"/>
              <p:cNvSpPr>
                <a:spLocks/>
              </p:cNvSpPr>
              <p:nvPr/>
            </p:nvSpPr>
            <p:spPr bwMode="ltGray">
              <a:xfrm>
                <a:off x="1019" y="1155"/>
                <a:ext cx="4739" cy="12"/>
              </a:xfrm>
              <a:custGeom>
                <a:avLst/>
                <a:gdLst>
                  <a:gd name="T0" fmla="*/ 5294 w 4724"/>
                  <a:gd name="T1" fmla="*/ 0 h 12"/>
                  <a:gd name="T2" fmla="*/ 0 w 4724"/>
                  <a:gd name="T3" fmla="*/ 0 h 12"/>
                  <a:gd name="T4" fmla="*/ 0 w 4724"/>
                  <a:gd name="T5" fmla="*/ 12 h 12"/>
                  <a:gd name="T6" fmla="*/ 5294 w 4724"/>
                  <a:gd name="T7" fmla="*/ 12 h 12"/>
                  <a:gd name="T8" fmla="*/ 5294 w 4724"/>
                  <a:gd name="T9" fmla="*/ 0 h 12"/>
                  <a:gd name="T10" fmla="*/ 5294 w 4724"/>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724" h="12">
                    <a:moveTo>
                      <a:pt x="4724" y="0"/>
                    </a:moveTo>
                    <a:lnTo>
                      <a:pt x="0" y="0"/>
                    </a:lnTo>
                    <a:lnTo>
                      <a:pt x="0" y="12"/>
                    </a:lnTo>
                    <a:lnTo>
                      <a:pt x="4724" y="12"/>
                    </a:lnTo>
                    <a:lnTo>
                      <a:pt x="4724" y="0"/>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 name="Freeform 13"/>
              <p:cNvSpPr>
                <a:spLocks/>
              </p:cNvSpPr>
              <p:nvPr/>
            </p:nvSpPr>
            <p:spPr bwMode="ltGray">
              <a:xfrm>
                <a:off x="552" y="1371"/>
                <a:ext cx="12" cy="252"/>
              </a:xfrm>
              <a:custGeom>
                <a:avLst/>
                <a:gdLst>
                  <a:gd name="T0" fmla="*/ 0 w 12"/>
                  <a:gd name="T1" fmla="*/ 252 h 252"/>
                  <a:gd name="T2" fmla="*/ 12 w 12"/>
                  <a:gd name="T3" fmla="*/ 252 h 252"/>
                  <a:gd name="T4" fmla="*/ 12 w 12"/>
                  <a:gd name="T5" fmla="*/ 0 h 252"/>
                  <a:gd name="T6" fmla="*/ 0 w 12"/>
                  <a:gd name="T7" fmla="*/ 0 h 252"/>
                  <a:gd name="T8" fmla="*/ 0 w 12"/>
                  <a:gd name="T9" fmla="*/ 252 h 252"/>
                  <a:gd name="T10" fmla="*/ 0 w 12"/>
                  <a:gd name="T11" fmla="*/ 252 h 25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252">
                    <a:moveTo>
                      <a:pt x="0" y="252"/>
                    </a:moveTo>
                    <a:lnTo>
                      <a:pt x="12" y="252"/>
                    </a:lnTo>
                    <a:lnTo>
                      <a:pt x="12" y="0"/>
                    </a:lnTo>
                    <a:lnTo>
                      <a:pt x="0" y="0"/>
                    </a:lnTo>
                    <a:lnTo>
                      <a:pt x="0" y="252"/>
                    </a:lnTo>
                    <a:close/>
                  </a:path>
                </a:pathLst>
              </a:custGeom>
              <a:gradFill rotWithShape="0">
                <a:gsLst>
                  <a:gs pos="0">
                    <a:schemeClr val="accent2"/>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 name="Freeform 14"/>
              <p:cNvSpPr>
                <a:spLocks/>
              </p:cNvSpPr>
              <p:nvPr/>
            </p:nvSpPr>
            <p:spPr bwMode="ltGray">
              <a:xfrm>
                <a:off x="552" y="699"/>
                <a:ext cx="12" cy="252"/>
              </a:xfrm>
              <a:custGeom>
                <a:avLst/>
                <a:gdLst>
                  <a:gd name="T0" fmla="*/ 12 w 12"/>
                  <a:gd name="T1" fmla="*/ 0 h 252"/>
                  <a:gd name="T2" fmla="*/ 0 w 12"/>
                  <a:gd name="T3" fmla="*/ 0 h 252"/>
                  <a:gd name="T4" fmla="*/ 0 w 12"/>
                  <a:gd name="T5" fmla="*/ 252 h 252"/>
                  <a:gd name="T6" fmla="*/ 12 w 12"/>
                  <a:gd name="T7" fmla="*/ 252 h 252"/>
                  <a:gd name="T8" fmla="*/ 12 w 12"/>
                  <a:gd name="T9" fmla="*/ 0 h 252"/>
                  <a:gd name="T10" fmla="*/ 12 w 12"/>
                  <a:gd name="T11" fmla="*/ 0 h 25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252">
                    <a:moveTo>
                      <a:pt x="12" y="0"/>
                    </a:moveTo>
                    <a:lnTo>
                      <a:pt x="0" y="0"/>
                    </a:lnTo>
                    <a:lnTo>
                      <a:pt x="0" y="252"/>
                    </a:lnTo>
                    <a:lnTo>
                      <a:pt x="12" y="252"/>
                    </a:lnTo>
                    <a:lnTo>
                      <a:pt x="12" y="0"/>
                    </a:lnTo>
                    <a:close/>
                  </a:path>
                </a:pathLst>
              </a:custGeom>
              <a:gradFill rotWithShape="0">
                <a:gsLst>
                  <a:gs pos="0">
                    <a:schemeClr val="bg2"/>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 name="Freeform 15"/>
              <p:cNvSpPr>
                <a:spLocks/>
              </p:cNvSpPr>
              <p:nvPr/>
            </p:nvSpPr>
            <p:spPr bwMode="ltGray">
              <a:xfrm>
                <a:off x="348" y="1155"/>
                <a:ext cx="419" cy="12"/>
              </a:xfrm>
              <a:custGeom>
                <a:avLst/>
                <a:gdLst/>
                <a:ahLst/>
                <a:cxnLst>
                  <a:cxn ang="0">
                    <a:pos x="0" y="0"/>
                  </a:cxn>
                  <a:cxn ang="0">
                    <a:pos x="0" y="12"/>
                  </a:cxn>
                  <a:cxn ang="0">
                    <a:pos x="418" y="12"/>
                  </a:cxn>
                  <a:cxn ang="0">
                    <a:pos x="418" y="0"/>
                  </a:cxn>
                  <a:cxn ang="0">
                    <a:pos x="0" y="0"/>
                  </a:cxn>
                  <a:cxn ang="0">
                    <a:pos x="0" y="0"/>
                  </a:cxn>
                </a:cxnLst>
                <a:rect l="0" t="0" r="r" b="b"/>
                <a:pathLst>
                  <a:path w="418" h="12">
                    <a:moveTo>
                      <a:pt x="0" y="0"/>
                    </a:moveTo>
                    <a:lnTo>
                      <a:pt x="0" y="12"/>
                    </a:lnTo>
                    <a:lnTo>
                      <a:pt x="418" y="12"/>
                    </a:lnTo>
                    <a:lnTo>
                      <a:pt x="418" y="0"/>
                    </a:lnTo>
                    <a:lnTo>
                      <a:pt x="0" y="0"/>
                    </a:lnTo>
                    <a:lnTo>
                      <a:pt x="0" y="0"/>
                    </a:lnTo>
                    <a:close/>
                  </a:path>
                </a:pathLst>
              </a:custGeom>
              <a:gradFill rotWithShape="0">
                <a:gsLst>
                  <a:gs pos="0">
                    <a:schemeClr val="accent2"/>
                  </a:gs>
                  <a:gs pos="50000">
                    <a:schemeClr val="hlink"/>
                  </a:gs>
                  <a:gs pos="100000">
                    <a:schemeClr val="accent2"/>
                  </a:gs>
                </a:gsLst>
                <a:lin ang="0" scaled="1"/>
              </a:gradFill>
              <a:ln w="9525">
                <a:noFill/>
                <a:round/>
                <a:headEnd/>
                <a:tailEnd/>
              </a:ln>
            </p:spPr>
            <p:txBody>
              <a:bodyPr/>
              <a:lstStyle/>
              <a:p>
                <a:pPr>
                  <a:defRPr/>
                </a:pPr>
                <a:endParaRPr lang="en-US" dirty="0">
                  <a:latin typeface="Tahoma" pitchFamily="-105" charset="0"/>
                  <a:ea typeface="ＭＳ Ｐゴシック" pitchFamily="-105" charset="-128"/>
                  <a:cs typeface="+mn-cs"/>
                </a:endParaRPr>
              </a:p>
            </p:txBody>
          </p:sp>
        </p:grpSp>
      </p:grpSp>
      <p:sp>
        <p:nvSpPr>
          <p:cNvPr id="36880" name="Rectangle 16"/>
          <p:cNvSpPr>
            <a:spLocks noGrp="1" noChangeArrowheads="1"/>
          </p:cNvSpPr>
          <p:nvPr>
            <p:ph type="ctrTitle" sz="quarter"/>
          </p:nvPr>
        </p:nvSpPr>
        <p:spPr>
          <a:xfrm>
            <a:off x="1066800" y="1997075"/>
            <a:ext cx="7086600" cy="1431925"/>
          </a:xfrm>
        </p:spPr>
        <p:txBody>
          <a:bodyPr anchor="b"/>
          <a:lstStyle>
            <a:lvl1pPr>
              <a:defRPr/>
            </a:lvl1pPr>
          </a:lstStyle>
          <a:p>
            <a:r>
              <a:rPr lang="en-US"/>
              <a:t>Click to edit Master title style</a:t>
            </a:r>
          </a:p>
        </p:txBody>
      </p:sp>
      <p:sp>
        <p:nvSpPr>
          <p:cNvPr id="36881" name="Rectangle 17"/>
          <p:cNvSpPr>
            <a:spLocks noGrp="1" noChangeArrowheads="1"/>
          </p:cNvSpPr>
          <p:nvPr>
            <p:ph type="subTitle" sz="quarter" idx="1"/>
          </p:nvPr>
        </p:nvSpPr>
        <p:spPr>
          <a:xfrm>
            <a:off x="1066800" y="3886200"/>
            <a:ext cx="6400800" cy="1752600"/>
          </a:xfrm>
        </p:spPr>
        <p:txBody>
          <a:bodyPr/>
          <a:lstStyle>
            <a:lvl1pPr marL="0" indent="0">
              <a:buFont typeface="Wingdings" pitchFamily="-105" charset="2"/>
              <a:buNone/>
              <a:defRPr/>
            </a:lvl1pPr>
          </a:lstStyle>
          <a:p>
            <a:r>
              <a:rPr lang="en-US"/>
              <a:t>Click to edit Master subtitle style</a:t>
            </a:r>
          </a:p>
        </p:txBody>
      </p:sp>
      <p:sp>
        <p:nvSpPr>
          <p:cNvPr id="18" name="Rectangle 18"/>
          <p:cNvSpPr>
            <a:spLocks noGrp="1" noChangeArrowheads="1"/>
          </p:cNvSpPr>
          <p:nvPr>
            <p:ph type="dt" sz="quarter" idx="10"/>
          </p:nvPr>
        </p:nvSpPr>
        <p:spPr/>
        <p:txBody>
          <a:bodyPr/>
          <a:lstStyle>
            <a:lvl1pPr>
              <a:defRPr/>
            </a:lvl1pPr>
          </a:lstStyle>
          <a:p>
            <a:pPr>
              <a:defRPr/>
            </a:pPr>
            <a:endParaRPr lang="en-US"/>
          </a:p>
        </p:txBody>
      </p:sp>
      <p:sp>
        <p:nvSpPr>
          <p:cNvPr id="19" name="Rectangle 19"/>
          <p:cNvSpPr>
            <a:spLocks noGrp="1" noChangeArrowheads="1"/>
          </p:cNvSpPr>
          <p:nvPr>
            <p:ph type="ftr" sz="quarter" idx="11"/>
          </p:nvPr>
        </p:nvSpPr>
        <p:spPr>
          <a:xfrm>
            <a:off x="3352800" y="6248400"/>
            <a:ext cx="2895600" cy="457200"/>
          </a:xfrm>
        </p:spPr>
        <p:txBody>
          <a:bodyPr/>
          <a:lstStyle>
            <a:lvl1pPr>
              <a:defRPr/>
            </a:lvl1pPr>
          </a:lstStyle>
          <a:p>
            <a:pPr>
              <a:defRPr/>
            </a:pPr>
            <a:endParaRPr lang="en-US"/>
          </a:p>
        </p:txBody>
      </p:sp>
      <p:sp>
        <p:nvSpPr>
          <p:cNvPr id="20" name="Rectangle 20"/>
          <p:cNvSpPr>
            <a:spLocks noGrp="1" noChangeArrowheads="1"/>
          </p:cNvSpPr>
          <p:nvPr>
            <p:ph type="sldNum" sz="quarter" idx="12"/>
          </p:nvPr>
        </p:nvSpPr>
        <p:spPr/>
        <p:txBody>
          <a:bodyPr/>
          <a:lstStyle>
            <a:lvl1pPr>
              <a:defRPr/>
            </a:lvl1pPr>
          </a:lstStyle>
          <a:p>
            <a:pPr>
              <a:defRPr/>
            </a:pPr>
            <a:fld id="{9AC9EF49-A4E3-6F45-A7AA-96856825D552}" type="slidenum">
              <a:rPr lang="en-US"/>
              <a:pPr>
                <a:defRPr/>
              </a:pPr>
              <a:t>‹#›</a:t>
            </a:fld>
            <a:endParaRPr lang="en-US" dirty="0"/>
          </a:p>
        </p:txBody>
      </p:sp>
    </p:spTree>
    <p:extLst>
      <p:ext uri="{BB962C8B-B14F-4D97-AF65-F5344CB8AC3E}">
        <p14:creationId xmlns:p14="http://schemas.microsoft.com/office/powerpoint/2010/main" val="3513022390"/>
      </p:ext>
    </p:extLst>
  </p:cSld>
  <p:clrMapOvr>
    <a:masterClrMapping/>
  </p:clrMapOvr>
  <p:transition xmlns:p14="http://schemas.microsoft.com/office/powerpoint/2010/main" spd="slow">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7"/>
          <p:cNvSpPr>
            <a:spLocks noGrp="1" noChangeArrowheads="1"/>
          </p:cNvSpPr>
          <p:nvPr>
            <p:ph type="dt" sz="half" idx="10"/>
          </p:nvPr>
        </p:nvSpPr>
        <p:spPr>
          <a:ln/>
        </p:spPr>
        <p:txBody>
          <a:bodyPr/>
          <a:lstStyle>
            <a:lvl1pPr>
              <a:defRPr/>
            </a:lvl1pPr>
          </a:lstStyle>
          <a:p>
            <a:pPr>
              <a:defRPr/>
            </a:pPr>
            <a:endParaRPr lang="en-US"/>
          </a:p>
        </p:txBody>
      </p:sp>
      <p:sp>
        <p:nvSpPr>
          <p:cNvPr id="5" name="Rectangle 18"/>
          <p:cNvSpPr>
            <a:spLocks noGrp="1" noChangeArrowheads="1"/>
          </p:cNvSpPr>
          <p:nvPr>
            <p:ph type="ftr" sz="quarter" idx="11"/>
          </p:nvPr>
        </p:nvSpPr>
        <p:spPr>
          <a:ln/>
        </p:spPr>
        <p:txBody>
          <a:bodyPr/>
          <a:lstStyle>
            <a:lvl1pPr>
              <a:defRPr/>
            </a:lvl1pPr>
          </a:lstStyle>
          <a:p>
            <a:pPr>
              <a:defRPr/>
            </a:pPr>
            <a:endParaRPr lang="en-US"/>
          </a:p>
        </p:txBody>
      </p:sp>
      <p:sp>
        <p:nvSpPr>
          <p:cNvPr id="6" name="Rectangle 19"/>
          <p:cNvSpPr>
            <a:spLocks noGrp="1" noChangeArrowheads="1"/>
          </p:cNvSpPr>
          <p:nvPr>
            <p:ph type="sldNum" sz="quarter" idx="12"/>
          </p:nvPr>
        </p:nvSpPr>
        <p:spPr>
          <a:ln/>
        </p:spPr>
        <p:txBody>
          <a:bodyPr/>
          <a:lstStyle>
            <a:lvl1pPr>
              <a:defRPr/>
            </a:lvl1pPr>
          </a:lstStyle>
          <a:p>
            <a:pPr>
              <a:defRPr/>
            </a:pPr>
            <a:fld id="{9406D2FE-E648-BB4C-99F1-DBFAC7F7D69B}" type="slidenum">
              <a:rPr lang="en-US"/>
              <a:pPr>
                <a:defRPr/>
              </a:pPr>
              <a:t>‹#›</a:t>
            </a:fld>
            <a:endParaRPr lang="en-US" dirty="0"/>
          </a:p>
        </p:txBody>
      </p:sp>
    </p:spTree>
    <p:extLst>
      <p:ext uri="{BB962C8B-B14F-4D97-AF65-F5344CB8AC3E}">
        <p14:creationId xmlns:p14="http://schemas.microsoft.com/office/powerpoint/2010/main" val="558279836"/>
      </p:ext>
    </p:extLst>
  </p:cSld>
  <p:clrMapOvr>
    <a:masterClrMapping/>
  </p:clrMapOvr>
  <p:transition xmlns:p14="http://schemas.microsoft.com/office/powerpoint/2010/mai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24650" y="304800"/>
            <a:ext cx="188595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66800" y="304800"/>
            <a:ext cx="550545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7"/>
          <p:cNvSpPr>
            <a:spLocks noGrp="1" noChangeArrowheads="1"/>
          </p:cNvSpPr>
          <p:nvPr>
            <p:ph type="dt" sz="half" idx="10"/>
          </p:nvPr>
        </p:nvSpPr>
        <p:spPr>
          <a:ln/>
        </p:spPr>
        <p:txBody>
          <a:bodyPr/>
          <a:lstStyle>
            <a:lvl1pPr>
              <a:defRPr/>
            </a:lvl1pPr>
          </a:lstStyle>
          <a:p>
            <a:pPr>
              <a:defRPr/>
            </a:pPr>
            <a:endParaRPr lang="en-US"/>
          </a:p>
        </p:txBody>
      </p:sp>
      <p:sp>
        <p:nvSpPr>
          <p:cNvPr id="5" name="Rectangle 18"/>
          <p:cNvSpPr>
            <a:spLocks noGrp="1" noChangeArrowheads="1"/>
          </p:cNvSpPr>
          <p:nvPr>
            <p:ph type="ftr" sz="quarter" idx="11"/>
          </p:nvPr>
        </p:nvSpPr>
        <p:spPr>
          <a:ln/>
        </p:spPr>
        <p:txBody>
          <a:bodyPr/>
          <a:lstStyle>
            <a:lvl1pPr>
              <a:defRPr/>
            </a:lvl1pPr>
          </a:lstStyle>
          <a:p>
            <a:pPr>
              <a:defRPr/>
            </a:pPr>
            <a:endParaRPr lang="en-US"/>
          </a:p>
        </p:txBody>
      </p:sp>
      <p:sp>
        <p:nvSpPr>
          <p:cNvPr id="6" name="Rectangle 19"/>
          <p:cNvSpPr>
            <a:spLocks noGrp="1" noChangeArrowheads="1"/>
          </p:cNvSpPr>
          <p:nvPr>
            <p:ph type="sldNum" sz="quarter" idx="12"/>
          </p:nvPr>
        </p:nvSpPr>
        <p:spPr>
          <a:ln/>
        </p:spPr>
        <p:txBody>
          <a:bodyPr/>
          <a:lstStyle>
            <a:lvl1pPr>
              <a:defRPr/>
            </a:lvl1pPr>
          </a:lstStyle>
          <a:p>
            <a:pPr>
              <a:defRPr/>
            </a:pPr>
            <a:fld id="{EBE86AA1-343B-0548-948A-BA7551BA1437}" type="slidenum">
              <a:rPr lang="en-US"/>
              <a:pPr>
                <a:defRPr/>
              </a:pPr>
              <a:t>‹#›</a:t>
            </a:fld>
            <a:endParaRPr lang="en-US" dirty="0"/>
          </a:p>
        </p:txBody>
      </p:sp>
    </p:spTree>
    <p:extLst>
      <p:ext uri="{BB962C8B-B14F-4D97-AF65-F5344CB8AC3E}">
        <p14:creationId xmlns:p14="http://schemas.microsoft.com/office/powerpoint/2010/main" val="3304011323"/>
      </p:ext>
    </p:extLst>
  </p:cSld>
  <p:clrMapOvr>
    <a:masterClrMapping/>
  </p:clrMapOvr>
  <p:transition xmlns:p14="http://schemas.microsoft.com/office/powerpoint/2010/mai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7"/>
          <p:cNvSpPr>
            <a:spLocks noGrp="1" noChangeArrowheads="1"/>
          </p:cNvSpPr>
          <p:nvPr>
            <p:ph type="dt" sz="half" idx="10"/>
          </p:nvPr>
        </p:nvSpPr>
        <p:spPr>
          <a:ln/>
        </p:spPr>
        <p:txBody>
          <a:bodyPr/>
          <a:lstStyle>
            <a:lvl1pPr>
              <a:defRPr/>
            </a:lvl1pPr>
          </a:lstStyle>
          <a:p>
            <a:pPr>
              <a:defRPr/>
            </a:pPr>
            <a:endParaRPr lang="en-US"/>
          </a:p>
        </p:txBody>
      </p:sp>
      <p:sp>
        <p:nvSpPr>
          <p:cNvPr id="5" name="Rectangle 18"/>
          <p:cNvSpPr>
            <a:spLocks noGrp="1" noChangeArrowheads="1"/>
          </p:cNvSpPr>
          <p:nvPr>
            <p:ph type="ftr" sz="quarter" idx="11"/>
          </p:nvPr>
        </p:nvSpPr>
        <p:spPr>
          <a:ln/>
        </p:spPr>
        <p:txBody>
          <a:bodyPr/>
          <a:lstStyle>
            <a:lvl1pPr>
              <a:defRPr/>
            </a:lvl1pPr>
          </a:lstStyle>
          <a:p>
            <a:pPr>
              <a:defRPr/>
            </a:pPr>
            <a:endParaRPr lang="en-US"/>
          </a:p>
        </p:txBody>
      </p:sp>
      <p:sp>
        <p:nvSpPr>
          <p:cNvPr id="6" name="Rectangle 19"/>
          <p:cNvSpPr>
            <a:spLocks noGrp="1" noChangeArrowheads="1"/>
          </p:cNvSpPr>
          <p:nvPr>
            <p:ph type="sldNum" sz="quarter" idx="12"/>
          </p:nvPr>
        </p:nvSpPr>
        <p:spPr>
          <a:ln/>
        </p:spPr>
        <p:txBody>
          <a:bodyPr/>
          <a:lstStyle>
            <a:lvl1pPr>
              <a:defRPr/>
            </a:lvl1pPr>
          </a:lstStyle>
          <a:p>
            <a:pPr>
              <a:defRPr/>
            </a:pPr>
            <a:fld id="{786C05CB-C636-7248-BF25-C14C7E79CE12}" type="slidenum">
              <a:rPr lang="en-US"/>
              <a:pPr>
                <a:defRPr/>
              </a:pPr>
              <a:t>‹#›</a:t>
            </a:fld>
            <a:endParaRPr lang="en-US" dirty="0"/>
          </a:p>
        </p:txBody>
      </p:sp>
    </p:spTree>
    <p:extLst>
      <p:ext uri="{BB962C8B-B14F-4D97-AF65-F5344CB8AC3E}">
        <p14:creationId xmlns:p14="http://schemas.microsoft.com/office/powerpoint/2010/main" val="1827024199"/>
      </p:ext>
    </p:extLst>
  </p:cSld>
  <p:clrMapOvr>
    <a:masterClrMapping/>
  </p:clrMapOvr>
  <p:transition xmlns:p14="http://schemas.microsoft.com/office/powerpoint/2010/mai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7"/>
          <p:cNvSpPr>
            <a:spLocks noGrp="1" noChangeArrowheads="1"/>
          </p:cNvSpPr>
          <p:nvPr>
            <p:ph type="dt" sz="half" idx="10"/>
          </p:nvPr>
        </p:nvSpPr>
        <p:spPr>
          <a:ln/>
        </p:spPr>
        <p:txBody>
          <a:bodyPr/>
          <a:lstStyle>
            <a:lvl1pPr>
              <a:defRPr/>
            </a:lvl1pPr>
          </a:lstStyle>
          <a:p>
            <a:pPr>
              <a:defRPr/>
            </a:pPr>
            <a:endParaRPr lang="en-US"/>
          </a:p>
        </p:txBody>
      </p:sp>
      <p:sp>
        <p:nvSpPr>
          <p:cNvPr id="5" name="Rectangle 18"/>
          <p:cNvSpPr>
            <a:spLocks noGrp="1" noChangeArrowheads="1"/>
          </p:cNvSpPr>
          <p:nvPr>
            <p:ph type="ftr" sz="quarter" idx="11"/>
          </p:nvPr>
        </p:nvSpPr>
        <p:spPr>
          <a:ln/>
        </p:spPr>
        <p:txBody>
          <a:bodyPr/>
          <a:lstStyle>
            <a:lvl1pPr>
              <a:defRPr/>
            </a:lvl1pPr>
          </a:lstStyle>
          <a:p>
            <a:pPr>
              <a:defRPr/>
            </a:pPr>
            <a:endParaRPr lang="en-US"/>
          </a:p>
        </p:txBody>
      </p:sp>
      <p:sp>
        <p:nvSpPr>
          <p:cNvPr id="6" name="Rectangle 19"/>
          <p:cNvSpPr>
            <a:spLocks noGrp="1" noChangeArrowheads="1"/>
          </p:cNvSpPr>
          <p:nvPr>
            <p:ph type="sldNum" sz="quarter" idx="12"/>
          </p:nvPr>
        </p:nvSpPr>
        <p:spPr>
          <a:ln/>
        </p:spPr>
        <p:txBody>
          <a:bodyPr/>
          <a:lstStyle>
            <a:lvl1pPr>
              <a:defRPr/>
            </a:lvl1pPr>
          </a:lstStyle>
          <a:p>
            <a:pPr>
              <a:defRPr/>
            </a:pPr>
            <a:fld id="{6EB31290-A451-7F44-B590-C86CD2A579B9}" type="slidenum">
              <a:rPr lang="en-US"/>
              <a:pPr>
                <a:defRPr/>
              </a:pPr>
              <a:t>‹#›</a:t>
            </a:fld>
            <a:endParaRPr lang="en-US" dirty="0"/>
          </a:p>
        </p:txBody>
      </p:sp>
    </p:spTree>
    <p:extLst>
      <p:ext uri="{BB962C8B-B14F-4D97-AF65-F5344CB8AC3E}">
        <p14:creationId xmlns:p14="http://schemas.microsoft.com/office/powerpoint/2010/main" val="2939440794"/>
      </p:ext>
    </p:extLst>
  </p:cSld>
  <p:clrMapOvr>
    <a:masterClrMapping/>
  </p:clrMapOvr>
  <p:transition xmlns:p14="http://schemas.microsoft.com/office/powerpoint/2010/mai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66800" y="1981200"/>
            <a:ext cx="36957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14900" y="1981200"/>
            <a:ext cx="36957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7"/>
          <p:cNvSpPr>
            <a:spLocks noGrp="1" noChangeArrowheads="1"/>
          </p:cNvSpPr>
          <p:nvPr>
            <p:ph type="dt" sz="half" idx="10"/>
          </p:nvPr>
        </p:nvSpPr>
        <p:spPr>
          <a:ln/>
        </p:spPr>
        <p:txBody>
          <a:bodyPr/>
          <a:lstStyle>
            <a:lvl1pPr>
              <a:defRPr/>
            </a:lvl1pPr>
          </a:lstStyle>
          <a:p>
            <a:pPr>
              <a:defRPr/>
            </a:pPr>
            <a:endParaRPr lang="en-US"/>
          </a:p>
        </p:txBody>
      </p:sp>
      <p:sp>
        <p:nvSpPr>
          <p:cNvPr id="6" name="Rectangle 18"/>
          <p:cNvSpPr>
            <a:spLocks noGrp="1" noChangeArrowheads="1"/>
          </p:cNvSpPr>
          <p:nvPr>
            <p:ph type="ftr" sz="quarter" idx="11"/>
          </p:nvPr>
        </p:nvSpPr>
        <p:spPr>
          <a:ln/>
        </p:spPr>
        <p:txBody>
          <a:bodyPr/>
          <a:lstStyle>
            <a:lvl1pPr>
              <a:defRPr/>
            </a:lvl1pPr>
          </a:lstStyle>
          <a:p>
            <a:pPr>
              <a:defRPr/>
            </a:pPr>
            <a:endParaRPr lang="en-US"/>
          </a:p>
        </p:txBody>
      </p:sp>
      <p:sp>
        <p:nvSpPr>
          <p:cNvPr id="7" name="Rectangle 19"/>
          <p:cNvSpPr>
            <a:spLocks noGrp="1" noChangeArrowheads="1"/>
          </p:cNvSpPr>
          <p:nvPr>
            <p:ph type="sldNum" sz="quarter" idx="12"/>
          </p:nvPr>
        </p:nvSpPr>
        <p:spPr>
          <a:ln/>
        </p:spPr>
        <p:txBody>
          <a:bodyPr/>
          <a:lstStyle>
            <a:lvl1pPr>
              <a:defRPr/>
            </a:lvl1pPr>
          </a:lstStyle>
          <a:p>
            <a:pPr>
              <a:defRPr/>
            </a:pPr>
            <a:fld id="{1E3E1BC7-1AA5-474A-89CC-11F8603DD1F4}" type="slidenum">
              <a:rPr lang="en-US"/>
              <a:pPr>
                <a:defRPr/>
              </a:pPr>
              <a:t>‹#›</a:t>
            </a:fld>
            <a:endParaRPr lang="en-US" dirty="0"/>
          </a:p>
        </p:txBody>
      </p:sp>
    </p:spTree>
    <p:extLst>
      <p:ext uri="{BB962C8B-B14F-4D97-AF65-F5344CB8AC3E}">
        <p14:creationId xmlns:p14="http://schemas.microsoft.com/office/powerpoint/2010/main" val="3885373215"/>
      </p:ext>
    </p:extLst>
  </p:cSld>
  <p:clrMapOvr>
    <a:masterClrMapping/>
  </p:clrMapOvr>
  <p:transition xmlns:p14="http://schemas.microsoft.com/office/powerpoint/2010/mai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7"/>
          <p:cNvSpPr>
            <a:spLocks noGrp="1" noChangeArrowheads="1"/>
          </p:cNvSpPr>
          <p:nvPr>
            <p:ph type="dt" sz="half" idx="10"/>
          </p:nvPr>
        </p:nvSpPr>
        <p:spPr>
          <a:ln/>
        </p:spPr>
        <p:txBody>
          <a:bodyPr/>
          <a:lstStyle>
            <a:lvl1pPr>
              <a:defRPr/>
            </a:lvl1pPr>
          </a:lstStyle>
          <a:p>
            <a:pPr>
              <a:defRPr/>
            </a:pPr>
            <a:endParaRPr lang="en-US"/>
          </a:p>
        </p:txBody>
      </p:sp>
      <p:sp>
        <p:nvSpPr>
          <p:cNvPr id="8" name="Rectangle 18"/>
          <p:cNvSpPr>
            <a:spLocks noGrp="1" noChangeArrowheads="1"/>
          </p:cNvSpPr>
          <p:nvPr>
            <p:ph type="ftr" sz="quarter" idx="11"/>
          </p:nvPr>
        </p:nvSpPr>
        <p:spPr>
          <a:ln/>
        </p:spPr>
        <p:txBody>
          <a:bodyPr/>
          <a:lstStyle>
            <a:lvl1pPr>
              <a:defRPr/>
            </a:lvl1pPr>
          </a:lstStyle>
          <a:p>
            <a:pPr>
              <a:defRPr/>
            </a:pPr>
            <a:endParaRPr lang="en-US"/>
          </a:p>
        </p:txBody>
      </p:sp>
      <p:sp>
        <p:nvSpPr>
          <p:cNvPr id="9" name="Rectangle 19"/>
          <p:cNvSpPr>
            <a:spLocks noGrp="1" noChangeArrowheads="1"/>
          </p:cNvSpPr>
          <p:nvPr>
            <p:ph type="sldNum" sz="quarter" idx="12"/>
          </p:nvPr>
        </p:nvSpPr>
        <p:spPr>
          <a:ln/>
        </p:spPr>
        <p:txBody>
          <a:bodyPr/>
          <a:lstStyle>
            <a:lvl1pPr>
              <a:defRPr/>
            </a:lvl1pPr>
          </a:lstStyle>
          <a:p>
            <a:pPr>
              <a:defRPr/>
            </a:pPr>
            <a:fld id="{30C1F647-5B3E-BF4E-8C4E-D73C34647B0F}" type="slidenum">
              <a:rPr lang="en-US"/>
              <a:pPr>
                <a:defRPr/>
              </a:pPr>
              <a:t>‹#›</a:t>
            </a:fld>
            <a:endParaRPr lang="en-US" dirty="0"/>
          </a:p>
        </p:txBody>
      </p:sp>
    </p:spTree>
    <p:extLst>
      <p:ext uri="{BB962C8B-B14F-4D97-AF65-F5344CB8AC3E}">
        <p14:creationId xmlns:p14="http://schemas.microsoft.com/office/powerpoint/2010/main" val="1913057687"/>
      </p:ext>
    </p:extLst>
  </p:cSld>
  <p:clrMapOvr>
    <a:masterClrMapping/>
  </p:clrMapOvr>
  <p:transition xmlns:p14="http://schemas.microsoft.com/office/powerpoint/2010/mai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7"/>
          <p:cNvSpPr>
            <a:spLocks noGrp="1" noChangeArrowheads="1"/>
          </p:cNvSpPr>
          <p:nvPr>
            <p:ph type="dt" sz="half" idx="10"/>
          </p:nvPr>
        </p:nvSpPr>
        <p:spPr>
          <a:ln/>
        </p:spPr>
        <p:txBody>
          <a:bodyPr/>
          <a:lstStyle>
            <a:lvl1pPr>
              <a:defRPr/>
            </a:lvl1pPr>
          </a:lstStyle>
          <a:p>
            <a:pPr>
              <a:defRPr/>
            </a:pPr>
            <a:endParaRPr lang="en-US"/>
          </a:p>
        </p:txBody>
      </p:sp>
      <p:sp>
        <p:nvSpPr>
          <p:cNvPr id="4" name="Rectangle 18"/>
          <p:cNvSpPr>
            <a:spLocks noGrp="1" noChangeArrowheads="1"/>
          </p:cNvSpPr>
          <p:nvPr>
            <p:ph type="ftr" sz="quarter" idx="11"/>
          </p:nvPr>
        </p:nvSpPr>
        <p:spPr>
          <a:ln/>
        </p:spPr>
        <p:txBody>
          <a:bodyPr/>
          <a:lstStyle>
            <a:lvl1pPr>
              <a:defRPr/>
            </a:lvl1pPr>
          </a:lstStyle>
          <a:p>
            <a:pPr>
              <a:defRPr/>
            </a:pPr>
            <a:endParaRPr lang="en-US"/>
          </a:p>
        </p:txBody>
      </p:sp>
      <p:sp>
        <p:nvSpPr>
          <p:cNvPr id="5" name="Rectangle 19"/>
          <p:cNvSpPr>
            <a:spLocks noGrp="1" noChangeArrowheads="1"/>
          </p:cNvSpPr>
          <p:nvPr>
            <p:ph type="sldNum" sz="quarter" idx="12"/>
          </p:nvPr>
        </p:nvSpPr>
        <p:spPr>
          <a:ln/>
        </p:spPr>
        <p:txBody>
          <a:bodyPr/>
          <a:lstStyle>
            <a:lvl1pPr>
              <a:defRPr/>
            </a:lvl1pPr>
          </a:lstStyle>
          <a:p>
            <a:pPr>
              <a:defRPr/>
            </a:pPr>
            <a:fld id="{6ED9F07F-BF21-3B4B-B6F0-C0DFD4B38CB4}" type="slidenum">
              <a:rPr lang="en-US"/>
              <a:pPr>
                <a:defRPr/>
              </a:pPr>
              <a:t>‹#›</a:t>
            </a:fld>
            <a:endParaRPr lang="en-US" dirty="0"/>
          </a:p>
        </p:txBody>
      </p:sp>
    </p:spTree>
    <p:extLst>
      <p:ext uri="{BB962C8B-B14F-4D97-AF65-F5344CB8AC3E}">
        <p14:creationId xmlns:p14="http://schemas.microsoft.com/office/powerpoint/2010/main" val="3545605751"/>
      </p:ext>
    </p:extLst>
  </p:cSld>
  <p:clrMapOvr>
    <a:masterClrMapping/>
  </p:clrMapOvr>
  <p:transition xmlns:p14="http://schemas.microsoft.com/office/powerpoint/2010/mai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7"/>
          <p:cNvSpPr>
            <a:spLocks noGrp="1" noChangeArrowheads="1"/>
          </p:cNvSpPr>
          <p:nvPr>
            <p:ph type="dt" sz="half" idx="10"/>
          </p:nvPr>
        </p:nvSpPr>
        <p:spPr>
          <a:ln/>
        </p:spPr>
        <p:txBody>
          <a:bodyPr/>
          <a:lstStyle>
            <a:lvl1pPr>
              <a:defRPr/>
            </a:lvl1pPr>
          </a:lstStyle>
          <a:p>
            <a:pPr>
              <a:defRPr/>
            </a:pPr>
            <a:endParaRPr lang="en-US"/>
          </a:p>
        </p:txBody>
      </p:sp>
      <p:sp>
        <p:nvSpPr>
          <p:cNvPr id="3" name="Rectangle 18"/>
          <p:cNvSpPr>
            <a:spLocks noGrp="1" noChangeArrowheads="1"/>
          </p:cNvSpPr>
          <p:nvPr>
            <p:ph type="ftr" sz="quarter" idx="11"/>
          </p:nvPr>
        </p:nvSpPr>
        <p:spPr>
          <a:ln/>
        </p:spPr>
        <p:txBody>
          <a:bodyPr/>
          <a:lstStyle>
            <a:lvl1pPr>
              <a:defRPr/>
            </a:lvl1pPr>
          </a:lstStyle>
          <a:p>
            <a:pPr>
              <a:defRPr/>
            </a:pPr>
            <a:endParaRPr lang="en-US"/>
          </a:p>
        </p:txBody>
      </p:sp>
      <p:sp>
        <p:nvSpPr>
          <p:cNvPr id="4" name="Rectangle 19"/>
          <p:cNvSpPr>
            <a:spLocks noGrp="1" noChangeArrowheads="1"/>
          </p:cNvSpPr>
          <p:nvPr>
            <p:ph type="sldNum" sz="quarter" idx="12"/>
          </p:nvPr>
        </p:nvSpPr>
        <p:spPr>
          <a:ln/>
        </p:spPr>
        <p:txBody>
          <a:bodyPr/>
          <a:lstStyle>
            <a:lvl1pPr>
              <a:defRPr/>
            </a:lvl1pPr>
          </a:lstStyle>
          <a:p>
            <a:pPr>
              <a:defRPr/>
            </a:pPr>
            <a:fld id="{A22C48F7-8B4B-104C-AD76-B1202D3F7AA6}" type="slidenum">
              <a:rPr lang="en-US"/>
              <a:pPr>
                <a:defRPr/>
              </a:pPr>
              <a:t>‹#›</a:t>
            </a:fld>
            <a:endParaRPr lang="en-US" dirty="0"/>
          </a:p>
        </p:txBody>
      </p:sp>
    </p:spTree>
    <p:extLst>
      <p:ext uri="{BB962C8B-B14F-4D97-AF65-F5344CB8AC3E}">
        <p14:creationId xmlns:p14="http://schemas.microsoft.com/office/powerpoint/2010/main" val="3691260215"/>
      </p:ext>
    </p:extLst>
  </p:cSld>
  <p:clrMapOvr>
    <a:masterClrMapping/>
  </p:clrMapOvr>
  <p:transition xmlns:p14="http://schemas.microsoft.com/office/powerpoint/2010/mai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7"/>
          <p:cNvSpPr>
            <a:spLocks noGrp="1" noChangeArrowheads="1"/>
          </p:cNvSpPr>
          <p:nvPr>
            <p:ph type="dt" sz="half" idx="10"/>
          </p:nvPr>
        </p:nvSpPr>
        <p:spPr>
          <a:ln/>
        </p:spPr>
        <p:txBody>
          <a:bodyPr/>
          <a:lstStyle>
            <a:lvl1pPr>
              <a:defRPr/>
            </a:lvl1pPr>
          </a:lstStyle>
          <a:p>
            <a:pPr>
              <a:defRPr/>
            </a:pPr>
            <a:endParaRPr lang="en-US"/>
          </a:p>
        </p:txBody>
      </p:sp>
      <p:sp>
        <p:nvSpPr>
          <p:cNvPr id="6" name="Rectangle 18"/>
          <p:cNvSpPr>
            <a:spLocks noGrp="1" noChangeArrowheads="1"/>
          </p:cNvSpPr>
          <p:nvPr>
            <p:ph type="ftr" sz="quarter" idx="11"/>
          </p:nvPr>
        </p:nvSpPr>
        <p:spPr>
          <a:ln/>
        </p:spPr>
        <p:txBody>
          <a:bodyPr/>
          <a:lstStyle>
            <a:lvl1pPr>
              <a:defRPr/>
            </a:lvl1pPr>
          </a:lstStyle>
          <a:p>
            <a:pPr>
              <a:defRPr/>
            </a:pPr>
            <a:endParaRPr lang="en-US"/>
          </a:p>
        </p:txBody>
      </p:sp>
      <p:sp>
        <p:nvSpPr>
          <p:cNvPr id="7" name="Rectangle 19"/>
          <p:cNvSpPr>
            <a:spLocks noGrp="1" noChangeArrowheads="1"/>
          </p:cNvSpPr>
          <p:nvPr>
            <p:ph type="sldNum" sz="quarter" idx="12"/>
          </p:nvPr>
        </p:nvSpPr>
        <p:spPr>
          <a:ln/>
        </p:spPr>
        <p:txBody>
          <a:bodyPr/>
          <a:lstStyle>
            <a:lvl1pPr>
              <a:defRPr/>
            </a:lvl1pPr>
          </a:lstStyle>
          <a:p>
            <a:pPr>
              <a:defRPr/>
            </a:pPr>
            <a:fld id="{2ED0D5CE-C2A4-664E-B44A-4549186B0F46}" type="slidenum">
              <a:rPr lang="en-US"/>
              <a:pPr>
                <a:defRPr/>
              </a:pPr>
              <a:t>‹#›</a:t>
            </a:fld>
            <a:endParaRPr lang="en-US" dirty="0"/>
          </a:p>
        </p:txBody>
      </p:sp>
    </p:spTree>
    <p:extLst>
      <p:ext uri="{BB962C8B-B14F-4D97-AF65-F5344CB8AC3E}">
        <p14:creationId xmlns:p14="http://schemas.microsoft.com/office/powerpoint/2010/main" val="478796018"/>
      </p:ext>
    </p:extLst>
  </p:cSld>
  <p:clrMapOvr>
    <a:masterClrMapping/>
  </p:clrMapOvr>
  <p:transition xmlns:p14="http://schemas.microsoft.com/office/powerpoint/2010/mai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7"/>
          <p:cNvSpPr>
            <a:spLocks noGrp="1" noChangeArrowheads="1"/>
          </p:cNvSpPr>
          <p:nvPr>
            <p:ph type="dt" sz="half" idx="10"/>
          </p:nvPr>
        </p:nvSpPr>
        <p:spPr>
          <a:ln/>
        </p:spPr>
        <p:txBody>
          <a:bodyPr/>
          <a:lstStyle>
            <a:lvl1pPr>
              <a:defRPr/>
            </a:lvl1pPr>
          </a:lstStyle>
          <a:p>
            <a:pPr>
              <a:defRPr/>
            </a:pPr>
            <a:endParaRPr lang="en-US"/>
          </a:p>
        </p:txBody>
      </p:sp>
      <p:sp>
        <p:nvSpPr>
          <p:cNvPr id="6" name="Rectangle 18"/>
          <p:cNvSpPr>
            <a:spLocks noGrp="1" noChangeArrowheads="1"/>
          </p:cNvSpPr>
          <p:nvPr>
            <p:ph type="ftr" sz="quarter" idx="11"/>
          </p:nvPr>
        </p:nvSpPr>
        <p:spPr>
          <a:ln/>
        </p:spPr>
        <p:txBody>
          <a:bodyPr/>
          <a:lstStyle>
            <a:lvl1pPr>
              <a:defRPr/>
            </a:lvl1pPr>
          </a:lstStyle>
          <a:p>
            <a:pPr>
              <a:defRPr/>
            </a:pPr>
            <a:endParaRPr lang="en-US"/>
          </a:p>
        </p:txBody>
      </p:sp>
      <p:sp>
        <p:nvSpPr>
          <p:cNvPr id="7" name="Rectangle 19"/>
          <p:cNvSpPr>
            <a:spLocks noGrp="1" noChangeArrowheads="1"/>
          </p:cNvSpPr>
          <p:nvPr>
            <p:ph type="sldNum" sz="quarter" idx="12"/>
          </p:nvPr>
        </p:nvSpPr>
        <p:spPr>
          <a:ln/>
        </p:spPr>
        <p:txBody>
          <a:bodyPr/>
          <a:lstStyle>
            <a:lvl1pPr>
              <a:defRPr/>
            </a:lvl1pPr>
          </a:lstStyle>
          <a:p>
            <a:pPr>
              <a:defRPr/>
            </a:pPr>
            <a:fld id="{3FD47ADB-1705-B747-8755-EE292A51E9D8}" type="slidenum">
              <a:rPr lang="en-US"/>
              <a:pPr>
                <a:defRPr/>
              </a:pPr>
              <a:t>‹#›</a:t>
            </a:fld>
            <a:endParaRPr lang="en-US" dirty="0"/>
          </a:p>
        </p:txBody>
      </p:sp>
    </p:spTree>
    <p:extLst>
      <p:ext uri="{BB962C8B-B14F-4D97-AF65-F5344CB8AC3E}">
        <p14:creationId xmlns:p14="http://schemas.microsoft.com/office/powerpoint/2010/main" val="4213393033"/>
      </p:ext>
    </p:extLst>
  </p:cSld>
  <p:clrMapOvr>
    <a:masterClrMapping/>
  </p:clrMapOvr>
  <p:transition xmlns:p14="http://schemas.microsoft.com/office/powerpoint/2010/main" spd="slow">
    <p:wipe/>
  </p:transitio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6350"/>
            <a:ext cx="9140825" cy="6851650"/>
            <a:chOff x="0" y="4"/>
            <a:chExt cx="5758" cy="4316"/>
          </a:xfrm>
        </p:grpSpPr>
        <p:sp>
          <p:nvSpPr>
            <p:cNvPr id="1032" name="Freeform 3"/>
            <p:cNvSpPr>
              <a:spLocks/>
            </p:cNvSpPr>
            <p:nvPr/>
          </p:nvSpPr>
          <p:spPr bwMode="hidden">
            <a:xfrm>
              <a:off x="558" y="1161"/>
              <a:ext cx="5200" cy="3159"/>
            </a:xfrm>
            <a:custGeom>
              <a:avLst/>
              <a:gdLst>
                <a:gd name="T0" fmla="*/ 0 w 5184"/>
                <a:gd name="T1" fmla="*/ 3159 h 3159"/>
                <a:gd name="T2" fmla="*/ 5791 w 5184"/>
                <a:gd name="T3" fmla="*/ 3159 h 3159"/>
                <a:gd name="T4" fmla="*/ 5791 w 5184"/>
                <a:gd name="T5" fmla="*/ 0 h 3159"/>
                <a:gd name="T6" fmla="*/ 0 w 5184"/>
                <a:gd name="T7" fmla="*/ 0 h 3159"/>
                <a:gd name="T8" fmla="*/ 0 w 5184"/>
                <a:gd name="T9" fmla="*/ 3159 h 3159"/>
                <a:gd name="T10" fmla="*/ 0 w 5184"/>
                <a:gd name="T11" fmla="*/ 3159 h 31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84" h="3159">
                  <a:moveTo>
                    <a:pt x="0" y="3159"/>
                  </a:moveTo>
                  <a:lnTo>
                    <a:pt x="5184" y="3159"/>
                  </a:lnTo>
                  <a:lnTo>
                    <a:pt x="5184" y="0"/>
                  </a:lnTo>
                  <a:lnTo>
                    <a:pt x="0" y="0"/>
                  </a:lnTo>
                  <a:lnTo>
                    <a:pt x="0" y="3159"/>
                  </a:lnTo>
                  <a:close/>
                </a:path>
              </a:pathLst>
            </a:custGeom>
            <a:gradFill rotWithShape="0">
              <a:gsLst>
                <a:gs pos="0">
                  <a:schemeClr val="bg1"/>
                </a:gs>
                <a:gs pos="100000">
                  <a:schemeClr val="bg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33" name="Freeform 4"/>
            <p:cNvSpPr>
              <a:spLocks/>
            </p:cNvSpPr>
            <p:nvPr/>
          </p:nvSpPr>
          <p:spPr bwMode="hidden">
            <a:xfrm>
              <a:off x="0" y="1161"/>
              <a:ext cx="558" cy="3159"/>
            </a:xfrm>
            <a:custGeom>
              <a:avLst/>
              <a:gdLst>
                <a:gd name="T0" fmla="*/ 0 w 556"/>
                <a:gd name="T1" fmla="*/ 0 h 3159"/>
                <a:gd name="T2" fmla="*/ 0 w 556"/>
                <a:gd name="T3" fmla="*/ 3159 h 3159"/>
                <a:gd name="T4" fmla="*/ 628 w 556"/>
                <a:gd name="T5" fmla="*/ 3159 h 3159"/>
                <a:gd name="T6" fmla="*/ 628 w 556"/>
                <a:gd name="T7" fmla="*/ 0 h 3159"/>
                <a:gd name="T8" fmla="*/ 0 w 556"/>
                <a:gd name="T9" fmla="*/ 0 h 3159"/>
                <a:gd name="T10" fmla="*/ 0 w 556"/>
                <a:gd name="T11" fmla="*/ 0 h 31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56" h="3159">
                  <a:moveTo>
                    <a:pt x="0" y="0"/>
                  </a:moveTo>
                  <a:lnTo>
                    <a:pt x="0" y="3159"/>
                  </a:lnTo>
                  <a:lnTo>
                    <a:pt x="556" y="3159"/>
                  </a:lnTo>
                  <a:lnTo>
                    <a:pt x="556" y="0"/>
                  </a:lnTo>
                  <a:lnTo>
                    <a:pt x="0" y="0"/>
                  </a:lnTo>
                  <a:close/>
                </a:path>
              </a:pathLst>
            </a:custGeom>
            <a:gradFill rotWithShape="0">
              <a:gsLst>
                <a:gs pos="0">
                  <a:schemeClr val="bg1"/>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1034" name="Group 5"/>
            <p:cNvGrpSpPr>
              <a:grpSpLocks/>
            </p:cNvGrpSpPr>
            <p:nvPr userDrawn="1"/>
          </p:nvGrpSpPr>
          <p:grpSpPr bwMode="auto">
            <a:xfrm>
              <a:off x="0" y="4"/>
              <a:ext cx="5758" cy="4316"/>
              <a:chOff x="0" y="4"/>
              <a:chExt cx="5758" cy="4316"/>
            </a:xfrm>
          </p:grpSpPr>
          <p:sp>
            <p:nvSpPr>
              <p:cNvPr id="1035" name="Freeform 6"/>
              <p:cNvSpPr>
                <a:spLocks/>
              </p:cNvSpPr>
              <p:nvPr/>
            </p:nvSpPr>
            <p:spPr bwMode="ltGray">
              <a:xfrm>
                <a:off x="552" y="4"/>
                <a:ext cx="12" cy="695"/>
              </a:xfrm>
              <a:custGeom>
                <a:avLst/>
                <a:gdLst>
                  <a:gd name="T0" fmla="*/ 12 w 12"/>
                  <a:gd name="T1" fmla="*/ 0 h 695"/>
                  <a:gd name="T2" fmla="*/ 0 w 12"/>
                  <a:gd name="T3" fmla="*/ 0 h 695"/>
                  <a:gd name="T4" fmla="*/ 0 w 12"/>
                  <a:gd name="T5" fmla="*/ 695 h 695"/>
                  <a:gd name="T6" fmla="*/ 12 w 12"/>
                  <a:gd name="T7" fmla="*/ 695 h 695"/>
                  <a:gd name="T8" fmla="*/ 12 w 12"/>
                  <a:gd name="T9" fmla="*/ 0 h 695"/>
                  <a:gd name="T10" fmla="*/ 12 w 12"/>
                  <a:gd name="T11" fmla="*/ 0 h 69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695">
                    <a:moveTo>
                      <a:pt x="12" y="0"/>
                    </a:moveTo>
                    <a:lnTo>
                      <a:pt x="0" y="0"/>
                    </a:lnTo>
                    <a:lnTo>
                      <a:pt x="0" y="695"/>
                    </a:lnTo>
                    <a:lnTo>
                      <a:pt x="12" y="695"/>
                    </a:lnTo>
                    <a:lnTo>
                      <a:pt x="12" y="0"/>
                    </a:lnTo>
                    <a:close/>
                  </a:path>
                </a:pathLst>
              </a:custGeom>
              <a:gradFill rotWithShape="0">
                <a:gsLst>
                  <a:gs pos="0">
                    <a:schemeClr val="bg1"/>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36" name="Freeform 7"/>
              <p:cNvSpPr>
                <a:spLocks/>
              </p:cNvSpPr>
              <p:nvPr/>
            </p:nvSpPr>
            <p:spPr bwMode="ltGray">
              <a:xfrm>
                <a:off x="552" y="1623"/>
                <a:ext cx="12" cy="2697"/>
              </a:xfrm>
              <a:custGeom>
                <a:avLst/>
                <a:gdLst>
                  <a:gd name="T0" fmla="*/ 0 w 12"/>
                  <a:gd name="T1" fmla="*/ 2697 h 2697"/>
                  <a:gd name="T2" fmla="*/ 12 w 12"/>
                  <a:gd name="T3" fmla="*/ 2697 h 2697"/>
                  <a:gd name="T4" fmla="*/ 12 w 12"/>
                  <a:gd name="T5" fmla="*/ 0 h 2697"/>
                  <a:gd name="T6" fmla="*/ 0 w 12"/>
                  <a:gd name="T7" fmla="*/ 0 h 2697"/>
                  <a:gd name="T8" fmla="*/ 0 w 12"/>
                  <a:gd name="T9" fmla="*/ 2697 h 2697"/>
                  <a:gd name="T10" fmla="*/ 0 w 12"/>
                  <a:gd name="T11" fmla="*/ 2697 h 269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2697">
                    <a:moveTo>
                      <a:pt x="0" y="2697"/>
                    </a:moveTo>
                    <a:lnTo>
                      <a:pt x="12" y="2697"/>
                    </a:lnTo>
                    <a:lnTo>
                      <a:pt x="12" y="0"/>
                    </a:lnTo>
                    <a:lnTo>
                      <a:pt x="0" y="0"/>
                    </a:lnTo>
                    <a:lnTo>
                      <a:pt x="0" y="2697"/>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37" name="Freeform 8"/>
              <p:cNvSpPr>
                <a:spLocks/>
              </p:cNvSpPr>
              <p:nvPr/>
            </p:nvSpPr>
            <p:spPr bwMode="ltGray">
              <a:xfrm>
                <a:off x="1019" y="1155"/>
                <a:ext cx="4739" cy="12"/>
              </a:xfrm>
              <a:custGeom>
                <a:avLst/>
                <a:gdLst>
                  <a:gd name="T0" fmla="*/ 5294 w 4724"/>
                  <a:gd name="T1" fmla="*/ 0 h 12"/>
                  <a:gd name="T2" fmla="*/ 0 w 4724"/>
                  <a:gd name="T3" fmla="*/ 0 h 12"/>
                  <a:gd name="T4" fmla="*/ 0 w 4724"/>
                  <a:gd name="T5" fmla="*/ 12 h 12"/>
                  <a:gd name="T6" fmla="*/ 5294 w 4724"/>
                  <a:gd name="T7" fmla="*/ 12 h 12"/>
                  <a:gd name="T8" fmla="*/ 5294 w 4724"/>
                  <a:gd name="T9" fmla="*/ 0 h 12"/>
                  <a:gd name="T10" fmla="*/ 5294 w 4724"/>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724" h="12">
                    <a:moveTo>
                      <a:pt x="4724" y="0"/>
                    </a:moveTo>
                    <a:lnTo>
                      <a:pt x="0" y="0"/>
                    </a:lnTo>
                    <a:lnTo>
                      <a:pt x="0" y="12"/>
                    </a:lnTo>
                    <a:lnTo>
                      <a:pt x="4724" y="12"/>
                    </a:lnTo>
                    <a:lnTo>
                      <a:pt x="4724" y="0"/>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38" name="Freeform 9"/>
              <p:cNvSpPr>
                <a:spLocks/>
              </p:cNvSpPr>
              <p:nvPr/>
            </p:nvSpPr>
            <p:spPr bwMode="ltGray">
              <a:xfrm>
                <a:off x="552" y="1371"/>
                <a:ext cx="12" cy="252"/>
              </a:xfrm>
              <a:custGeom>
                <a:avLst/>
                <a:gdLst>
                  <a:gd name="T0" fmla="*/ 0 w 12"/>
                  <a:gd name="T1" fmla="*/ 252 h 252"/>
                  <a:gd name="T2" fmla="*/ 12 w 12"/>
                  <a:gd name="T3" fmla="*/ 252 h 252"/>
                  <a:gd name="T4" fmla="*/ 12 w 12"/>
                  <a:gd name="T5" fmla="*/ 0 h 252"/>
                  <a:gd name="T6" fmla="*/ 0 w 12"/>
                  <a:gd name="T7" fmla="*/ 0 h 252"/>
                  <a:gd name="T8" fmla="*/ 0 w 12"/>
                  <a:gd name="T9" fmla="*/ 252 h 252"/>
                  <a:gd name="T10" fmla="*/ 0 w 12"/>
                  <a:gd name="T11" fmla="*/ 252 h 25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252">
                    <a:moveTo>
                      <a:pt x="0" y="252"/>
                    </a:moveTo>
                    <a:lnTo>
                      <a:pt x="12" y="252"/>
                    </a:lnTo>
                    <a:lnTo>
                      <a:pt x="12" y="0"/>
                    </a:lnTo>
                    <a:lnTo>
                      <a:pt x="0" y="0"/>
                    </a:lnTo>
                    <a:lnTo>
                      <a:pt x="0" y="252"/>
                    </a:lnTo>
                    <a:close/>
                  </a:path>
                </a:pathLst>
              </a:custGeom>
              <a:gradFill rotWithShape="0">
                <a:gsLst>
                  <a:gs pos="0">
                    <a:schemeClr val="accent2"/>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39" name="Freeform 10"/>
              <p:cNvSpPr>
                <a:spLocks/>
              </p:cNvSpPr>
              <p:nvPr/>
            </p:nvSpPr>
            <p:spPr bwMode="ltGray">
              <a:xfrm>
                <a:off x="552" y="699"/>
                <a:ext cx="12" cy="252"/>
              </a:xfrm>
              <a:custGeom>
                <a:avLst/>
                <a:gdLst>
                  <a:gd name="T0" fmla="*/ 12 w 12"/>
                  <a:gd name="T1" fmla="*/ 0 h 252"/>
                  <a:gd name="T2" fmla="*/ 0 w 12"/>
                  <a:gd name="T3" fmla="*/ 0 h 252"/>
                  <a:gd name="T4" fmla="*/ 0 w 12"/>
                  <a:gd name="T5" fmla="*/ 252 h 252"/>
                  <a:gd name="T6" fmla="*/ 12 w 12"/>
                  <a:gd name="T7" fmla="*/ 252 h 252"/>
                  <a:gd name="T8" fmla="*/ 12 w 12"/>
                  <a:gd name="T9" fmla="*/ 0 h 252"/>
                  <a:gd name="T10" fmla="*/ 12 w 12"/>
                  <a:gd name="T11" fmla="*/ 0 h 25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252">
                    <a:moveTo>
                      <a:pt x="12" y="0"/>
                    </a:moveTo>
                    <a:lnTo>
                      <a:pt x="0" y="0"/>
                    </a:lnTo>
                    <a:lnTo>
                      <a:pt x="0" y="252"/>
                    </a:lnTo>
                    <a:lnTo>
                      <a:pt x="12" y="252"/>
                    </a:lnTo>
                    <a:lnTo>
                      <a:pt x="12" y="0"/>
                    </a:lnTo>
                    <a:close/>
                  </a:path>
                </a:pathLst>
              </a:custGeom>
              <a:gradFill rotWithShape="0">
                <a:gsLst>
                  <a:gs pos="0">
                    <a:schemeClr val="bg2"/>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5851" name="Freeform 11"/>
              <p:cNvSpPr>
                <a:spLocks/>
              </p:cNvSpPr>
              <p:nvPr/>
            </p:nvSpPr>
            <p:spPr bwMode="ltGray">
              <a:xfrm>
                <a:off x="552" y="951"/>
                <a:ext cx="12" cy="420"/>
              </a:xfrm>
              <a:custGeom>
                <a:avLst/>
                <a:gdLst/>
                <a:ahLst/>
                <a:cxnLst>
                  <a:cxn ang="0">
                    <a:pos x="0" y="0"/>
                  </a:cxn>
                  <a:cxn ang="0">
                    <a:pos x="0" y="420"/>
                  </a:cxn>
                  <a:cxn ang="0">
                    <a:pos x="12" y="420"/>
                  </a:cxn>
                  <a:cxn ang="0">
                    <a:pos x="12" y="0"/>
                  </a:cxn>
                  <a:cxn ang="0">
                    <a:pos x="0" y="0"/>
                  </a:cxn>
                  <a:cxn ang="0">
                    <a:pos x="0" y="0"/>
                  </a:cxn>
                </a:cxnLst>
                <a:rect l="0" t="0" r="r" b="b"/>
                <a:pathLst>
                  <a:path w="12" h="420">
                    <a:moveTo>
                      <a:pt x="0" y="0"/>
                    </a:moveTo>
                    <a:lnTo>
                      <a:pt x="0" y="420"/>
                    </a:lnTo>
                    <a:lnTo>
                      <a:pt x="12" y="420"/>
                    </a:lnTo>
                    <a:lnTo>
                      <a:pt x="12" y="0"/>
                    </a:lnTo>
                    <a:lnTo>
                      <a:pt x="0" y="0"/>
                    </a:lnTo>
                    <a:lnTo>
                      <a:pt x="0" y="0"/>
                    </a:lnTo>
                    <a:close/>
                  </a:path>
                </a:pathLst>
              </a:custGeom>
              <a:gradFill rotWithShape="0">
                <a:gsLst>
                  <a:gs pos="0">
                    <a:schemeClr val="accent2"/>
                  </a:gs>
                  <a:gs pos="50000">
                    <a:schemeClr val="hlink"/>
                  </a:gs>
                  <a:gs pos="100000">
                    <a:schemeClr val="accent2"/>
                  </a:gs>
                </a:gsLst>
                <a:lin ang="5400000" scaled="1"/>
              </a:gradFill>
              <a:ln w="9525">
                <a:noFill/>
                <a:round/>
                <a:headEnd/>
                <a:tailEnd/>
              </a:ln>
            </p:spPr>
            <p:txBody>
              <a:bodyPr/>
              <a:lstStyle/>
              <a:p>
                <a:pPr>
                  <a:defRPr/>
                </a:pPr>
                <a:endParaRPr lang="en-US" dirty="0">
                  <a:latin typeface="Tahoma" pitchFamily="-105" charset="0"/>
                  <a:ea typeface="ＭＳ Ｐゴシック" pitchFamily="-105" charset="-128"/>
                  <a:cs typeface="+mn-cs"/>
                </a:endParaRPr>
              </a:p>
            </p:txBody>
          </p:sp>
          <p:sp>
            <p:nvSpPr>
              <p:cNvPr id="1041" name="Freeform 12"/>
              <p:cNvSpPr>
                <a:spLocks/>
              </p:cNvSpPr>
              <p:nvPr/>
            </p:nvSpPr>
            <p:spPr bwMode="ltGray">
              <a:xfrm>
                <a:off x="0" y="1155"/>
                <a:ext cx="351" cy="12"/>
              </a:xfrm>
              <a:custGeom>
                <a:avLst/>
                <a:gdLst>
                  <a:gd name="T0" fmla="*/ 0 w 251"/>
                  <a:gd name="T1" fmla="*/ 0 h 12"/>
                  <a:gd name="T2" fmla="*/ 0 w 251"/>
                  <a:gd name="T3" fmla="*/ 12 h 12"/>
                  <a:gd name="T4" fmla="*/ 43951682 w 251"/>
                  <a:gd name="T5" fmla="*/ 12 h 12"/>
                  <a:gd name="T6" fmla="*/ 43951682 w 251"/>
                  <a:gd name="T7" fmla="*/ 0 h 12"/>
                  <a:gd name="T8" fmla="*/ 0 w 251"/>
                  <a:gd name="T9" fmla="*/ 0 h 12"/>
                  <a:gd name="T10" fmla="*/ 0 w 251"/>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1" h="12">
                    <a:moveTo>
                      <a:pt x="0" y="0"/>
                    </a:moveTo>
                    <a:lnTo>
                      <a:pt x="0" y="12"/>
                    </a:lnTo>
                    <a:lnTo>
                      <a:pt x="251" y="12"/>
                    </a:lnTo>
                    <a:lnTo>
                      <a:pt x="251" y="0"/>
                    </a:lnTo>
                    <a:lnTo>
                      <a:pt x="0" y="0"/>
                    </a:lnTo>
                    <a:close/>
                  </a:path>
                </a:pathLst>
              </a:custGeom>
              <a:gradFill rotWithShape="0">
                <a:gsLst>
                  <a:gs pos="0">
                    <a:schemeClr val="bg2"/>
                  </a:gs>
                  <a:gs pos="100000">
                    <a:schemeClr val="accent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42" name="Freeform 13"/>
              <p:cNvSpPr>
                <a:spLocks/>
              </p:cNvSpPr>
              <p:nvPr/>
            </p:nvSpPr>
            <p:spPr bwMode="ltGray">
              <a:xfrm>
                <a:off x="767" y="1155"/>
                <a:ext cx="252" cy="12"/>
              </a:xfrm>
              <a:custGeom>
                <a:avLst/>
                <a:gdLst>
                  <a:gd name="T0" fmla="*/ 287 w 251"/>
                  <a:gd name="T1" fmla="*/ 0 h 12"/>
                  <a:gd name="T2" fmla="*/ 0 w 251"/>
                  <a:gd name="T3" fmla="*/ 0 h 12"/>
                  <a:gd name="T4" fmla="*/ 0 w 251"/>
                  <a:gd name="T5" fmla="*/ 12 h 12"/>
                  <a:gd name="T6" fmla="*/ 287 w 251"/>
                  <a:gd name="T7" fmla="*/ 12 h 12"/>
                  <a:gd name="T8" fmla="*/ 287 w 251"/>
                  <a:gd name="T9" fmla="*/ 0 h 12"/>
                  <a:gd name="T10" fmla="*/ 287 w 251"/>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1" h="12">
                    <a:moveTo>
                      <a:pt x="251" y="0"/>
                    </a:moveTo>
                    <a:lnTo>
                      <a:pt x="0" y="0"/>
                    </a:lnTo>
                    <a:lnTo>
                      <a:pt x="0" y="12"/>
                    </a:lnTo>
                    <a:lnTo>
                      <a:pt x="251" y="12"/>
                    </a:lnTo>
                    <a:lnTo>
                      <a:pt x="251" y="0"/>
                    </a:lnTo>
                    <a:close/>
                  </a:path>
                </a:pathLst>
              </a:custGeom>
              <a:gradFill rotWithShape="0">
                <a:gsLst>
                  <a:gs pos="0">
                    <a:schemeClr val="accent2"/>
                  </a:gs>
                  <a:gs pos="100000">
                    <a:schemeClr val="bg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5854" name="Freeform 14"/>
              <p:cNvSpPr>
                <a:spLocks/>
              </p:cNvSpPr>
              <p:nvPr/>
            </p:nvSpPr>
            <p:spPr bwMode="ltGray">
              <a:xfrm>
                <a:off x="348" y="1155"/>
                <a:ext cx="419" cy="12"/>
              </a:xfrm>
              <a:custGeom>
                <a:avLst/>
                <a:gdLst/>
                <a:ahLst/>
                <a:cxnLst>
                  <a:cxn ang="0">
                    <a:pos x="0" y="0"/>
                  </a:cxn>
                  <a:cxn ang="0">
                    <a:pos x="0" y="12"/>
                  </a:cxn>
                  <a:cxn ang="0">
                    <a:pos x="418" y="12"/>
                  </a:cxn>
                  <a:cxn ang="0">
                    <a:pos x="418" y="0"/>
                  </a:cxn>
                  <a:cxn ang="0">
                    <a:pos x="0" y="0"/>
                  </a:cxn>
                  <a:cxn ang="0">
                    <a:pos x="0" y="0"/>
                  </a:cxn>
                </a:cxnLst>
                <a:rect l="0" t="0" r="r" b="b"/>
                <a:pathLst>
                  <a:path w="418" h="12">
                    <a:moveTo>
                      <a:pt x="0" y="0"/>
                    </a:moveTo>
                    <a:lnTo>
                      <a:pt x="0" y="12"/>
                    </a:lnTo>
                    <a:lnTo>
                      <a:pt x="418" y="12"/>
                    </a:lnTo>
                    <a:lnTo>
                      <a:pt x="418" y="0"/>
                    </a:lnTo>
                    <a:lnTo>
                      <a:pt x="0" y="0"/>
                    </a:lnTo>
                    <a:lnTo>
                      <a:pt x="0" y="0"/>
                    </a:lnTo>
                    <a:close/>
                  </a:path>
                </a:pathLst>
              </a:custGeom>
              <a:gradFill rotWithShape="0">
                <a:gsLst>
                  <a:gs pos="0">
                    <a:schemeClr val="accent2"/>
                  </a:gs>
                  <a:gs pos="50000">
                    <a:schemeClr val="hlink"/>
                  </a:gs>
                  <a:gs pos="100000">
                    <a:schemeClr val="accent2"/>
                  </a:gs>
                </a:gsLst>
                <a:lin ang="0" scaled="1"/>
              </a:gradFill>
              <a:ln w="9525">
                <a:noFill/>
                <a:round/>
                <a:headEnd/>
                <a:tailEnd/>
              </a:ln>
            </p:spPr>
            <p:txBody>
              <a:bodyPr/>
              <a:lstStyle/>
              <a:p>
                <a:pPr>
                  <a:defRPr/>
                </a:pPr>
                <a:endParaRPr lang="en-US" dirty="0">
                  <a:latin typeface="Tahoma" pitchFamily="-105" charset="0"/>
                  <a:ea typeface="ＭＳ Ｐゴシック" pitchFamily="-105" charset="-128"/>
                  <a:cs typeface="+mn-cs"/>
                </a:endParaRPr>
              </a:p>
            </p:txBody>
          </p:sp>
        </p:grpSp>
      </p:grpSp>
      <p:sp>
        <p:nvSpPr>
          <p:cNvPr id="35855" name="Rectangle 15"/>
          <p:cNvSpPr>
            <a:spLocks noGrp="1" noChangeArrowheads="1"/>
          </p:cNvSpPr>
          <p:nvPr>
            <p:ph type="title"/>
          </p:nvPr>
        </p:nvSpPr>
        <p:spPr bwMode="auto">
          <a:xfrm>
            <a:off x="1066800" y="304800"/>
            <a:ext cx="7543800" cy="14319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5856" name="Rectangle 16"/>
          <p:cNvSpPr>
            <a:spLocks noGrp="1" noChangeArrowheads="1"/>
          </p:cNvSpPr>
          <p:nvPr>
            <p:ph type="body" idx="1"/>
          </p:nvPr>
        </p:nvSpPr>
        <p:spPr bwMode="auto">
          <a:xfrm>
            <a:off x="1066800" y="1981200"/>
            <a:ext cx="75438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5857" name="Rectangle 17"/>
          <p:cNvSpPr>
            <a:spLocks noGrp="1" noChangeArrowheads="1"/>
          </p:cNvSpPr>
          <p:nvPr>
            <p:ph type="dt" sz="half" idx="2"/>
          </p:nvPr>
        </p:nvSpPr>
        <p:spPr bwMode="auto">
          <a:xfrm>
            <a:off x="1066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effectLst>
                  <a:outerShdw blurRad="38100" dist="38100" dir="2700000" algn="tl">
                    <a:srgbClr val="000000"/>
                  </a:outerShdw>
                </a:effectLst>
                <a:latin typeface="Tahoma" pitchFamily="-105" charset="0"/>
                <a:ea typeface="ＭＳ Ｐゴシック" pitchFamily="-105" charset="-128"/>
                <a:cs typeface="+mn-cs"/>
              </a:defRPr>
            </a:lvl1pPr>
          </a:lstStyle>
          <a:p>
            <a:pPr>
              <a:defRPr/>
            </a:pPr>
            <a:endParaRPr lang="en-US"/>
          </a:p>
        </p:txBody>
      </p:sp>
      <p:sp>
        <p:nvSpPr>
          <p:cNvPr id="35858" name="Rectangle 18"/>
          <p:cNvSpPr>
            <a:spLocks noGrp="1" noChangeArrowheads="1"/>
          </p:cNvSpPr>
          <p:nvPr>
            <p:ph type="ftr" sz="quarter" idx="3"/>
          </p:nvPr>
        </p:nvSpPr>
        <p:spPr bwMode="auto">
          <a:xfrm>
            <a:off x="34290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effectLst>
                  <a:outerShdw blurRad="38100" dist="38100" dir="2700000" algn="tl">
                    <a:srgbClr val="000000"/>
                  </a:outerShdw>
                </a:effectLst>
                <a:latin typeface="Tahoma" pitchFamily="-105" charset="0"/>
                <a:ea typeface="ＭＳ Ｐゴシック" pitchFamily="-105" charset="-128"/>
                <a:cs typeface="+mn-cs"/>
              </a:defRPr>
            </a:lvl1pPr>
          </a:lstStyle>
          <a:p>
            <a:pPr>
              <a:defRPr/>
            </a:pPr>
            <a:endParaRPr lang="en-US"/>
          </a:p>
        </p:txBody>
      </p:sp>
      <p:sp>
        <p:nvSpPr>
          <p:cNvPr id="35859" name="Rectangle 19"/>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effectLst>
                  <a:outerShdw blurRad="38100" dist="38100" dir="2700000" algn="tl">
                    <a:srgbClr val="000000"/>
                  </a:outerShdw>
                </a:effectLst>
              </a:defRPr>
            </a:lvl1pPr>
          </a:lstStyle>
          <a:p>
            <a:pPr>
              <a:defRPr/>
            </a:pPr>
            <a:fld id="{0030E3CA-C94F-6D49-8A90-DEF9C976B936}" type="slidenum">
              <a:rPr lang="en-US"/>
              <a:pPr>
                <a:defRPr/>
              </a:pPr>
              <a:t>‹#›</a:t>
            </a:fld>
            <a:endParaRPr lang="en-US" dirty="0"/>
          </a:p>
        </p:txBody>
      </p:sp>
    </p:spTree>
  </p:cSld>
  <p:clrMap bg1="dk2" tx1="lt1" bg2="dk1" tx2="lt2" accent1="accent1" accent2="accent2" accent3="accent3" accent4="accent4" accent5="accent5" accent6="accent6" hlink="hlink" folHlink="folHlink"/>
  <p:sldLayoutIdLst>
    <p:sldLayoutId id="2147484369" r:id="rId1"/>
    <p:sldLayoutId id="2147484359" r:id="rId2"/>
    <p:sldLayoutId id="2147484360" r:id="rId3"/>
    <p:sldLayoutId id="2147484361" r:id="rId4"/>
    <p:sldLayoutId id="2147484362" r:id="rId5"/>
    <p:sldLayoutId id="2147484363" r:id="rId6"/>
    <p:sldLayoutId id="2147484364" r:id="rId7"/>
    <p:sldLayoutId id="2147484365" r:id="rId8"/>
    <p:sldLayoutId id="2147484366" r:id="rId9"/>
    <p:sldLayoutId id="2147484367" r:id="rId10"/>
    <p:sldLayoutId id="2147484368" r:id="rId11"/>
  </p:sldLayoutIdLst>
  <p:transition xmlns:p14="http://schemas.microsoft.com/office/powerpoint/2010/main" spd="slow">
    <p:wipe/>
  </p:transition>
  <p:txStyles>
    <p:titleStyle>
      <a:lvl1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S PGothic" pitchFamily="34" charset="-128"/>
          <a:cs typeface="MS PGothic" charset="0"/>
        </a:defRPr>
      </a:lvl1pPr>
      <a:lvl2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Tahoma" pitchFamily="-105" charset="0"/>
          <a:ea typeface="MS PGothic" pitchFamily="34" charset="-128"/>
          <a:cs typeface="MS PGothic" charset="0"/>
        </a:defRPr>
      </a:lvl2pPr>
      <a:lvl3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Tahoma" pitchFamily="-105" charset="0"/>
          <a:ea typeface="MS PGothic" pitchFamily="34" charset="-128"/>
          <a:cs typeface="MS PGothic" charset="0"/>
        </a:defRPr>
      </a:lvl3pPr>
      <a:lvl4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Tahoma" pitchFamily="-105" charset="0"/>
          <a:ea typeface="MS PGothic" pitchFamily="34" charset="-128"/>
          <a:cs typeface="MS PGothic" charset="0"/>
        </a:defRPr>
      </a:lvl4pPr>
      <a:lvl5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Tahoma" pitchFamily="-105" charset="0"/>
          <a:ea typeface="MS PGothic" pitchFamily="34" charset="-128"/>
          <a:cs typeface="MS PGothic" charset="0"/>
        </a:defRPr>
      </a:lvl5pPr>
      <a:lvl6pPr marL="457200" algn="l" rtl="0" fontAlgn="base">
        <a:spcBef>
          <a:spcPct val="0"/>
        </a:spcBef>
        <a:spcAft>
          <a:spcPct val="0"/>
        </a:spcAft>
        <a:defRPr sz="4400" b="1">
          <a:solidFill>
            <a:schemeClr val="tx2"/>
          </a:solidFill>
          <a:effectLst>
            <a:outerShdw blurRad="38100" dist="38100" dir="2700000" algn="tl">
              <a:srgbClr val="000000"/>
            </a:outerShdw>
          </a:effectLst>
          <a:latin typeface="Tahoma" pitchFamily="-105" charset="0"/>
        </a:defRPr>
      </a:lvl6pPr>
      <a:lvl7pPr marL="914400" algn="l" rtl="0" fontAlgn="base">
        <a:spcBef>
          <a:spcPct val="0"/>
        </a:spcBef>
        <a:spcAft>
          <a:spcPct val="0"/>
        </a:spcAft>
        <a:defRPr sz="4400" b="1">
          <a:solidFill>
            <a:schemeClr val="tx2"/>
          </a:solidFill>
          <a:effectLst>
            <a:outerShdw blurRad="38100" dist="38100" dir="2700000" algn="tl">
              <a:srgbClr val="000000"/>
            </a:outerShdw>
          </a:effectLst>
          <a:latin typeface="Tahoma" pitchFamily="-105" charset="0"/>
        </a:defRPr>
      </a:lvl7pPr>
      <a:lvl8pPr marL="1371600" algn="l" rtl="0" fontAlgn="base">
        <a:spcBef>
          <a:spcPct val="0"/>
        </a:spcBef>
        <a:spcAft>
          <a:spcPct val="0"/>
        </a:spcAft>
        <a:defRPr sz="4400" b="1">
          <a:solidFill>
            <a:schemeClr val="tx2"/>
          </a:solidFill>
          <a:effectLst>
            <a:outerShdw blurRad="38100" dist="38100" dir="2700000" algn="tl">
              <a:srgbClr val="000000"/>
            </a:outerShdw>
          </a:effectLst>
          <a:latin typeface="Tahoma" pitchFamily="-105" charset="0"/>
        </a:defRPr>
      </a:lvl8pPr>
      <a:lvl9pPr marL="1828800" algn="l" rtl="0" fontAlgn="base">
        <a:spcBef>
          <a:spcPct val="0"/>
        </a:spcBef>
        <a:spcAft>
          <a:spcPct val="0"/>
        </a:spcAft>
        <a:defRPr sz="4400" b="1">
          <a:solidFill>
            <a:schemeClr val="tx2"/>
          </a:solidFill>
          <a:effectLst>
            <a:outerShdw blurRad="38100" dist="38100" dir="2700000" algn="tl">
              <a:srgbClr val="000000"/>
            </a:outerShdw>
          </a:effectLst>
          <a:latin typeface="Tahoma" pitchFamily="-105" charset="0"/>
        </a:defRPr>
      </a:lvl9pPr>
    </p:titleStyle>
    <p:bodyStyle>
      <a:lvl1pPr marL="342900" indent="-342900" algn="l" rtl="0" eaLnBrk="0" fontAlgn="base" hangingPunct="0">
        <a:spcBef>
          <a:spcPct val="20000"/>
        </a:spcBef>
        <a:spcAft>
          <a:spcPct val="0"/>
        </a:spcAft>
        <a:buClr>
          <a:schemeClr val="hlink"/>
        </a:buClr>
        <a:buSzPct val="70000"/>
        <a:buFont typeface="Wingdings" charset="0"/>
        <a:buChar char="n"/>
        <a:defRPr sz="3200">
          <a:solidFill>
            <a:schemeClr val="tx1"/>
          </a:solidFill>
          <a:effectLst>
            <a:outerShdw blurRad="38100" dist="38100" dir="2700000" algn="tl">
              <a:srgbClr val="000000"/>
            </a:outerShdw>
          </a:effectLst>
          <a:latin typeface="+mn-lt"/>
          <a:ea typeface="MS PGothic" pitchFamily="34" charset="-128"/>
          <a:cs typeface="MS PGothic" charset="0"/>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ea typeface="MS PGothic" pitchFamily="34" charset="-128"/>
          <a:cs typeface="MS PGothic" charset="0"/>
        </a:defRPr>
      </a:lvl2pPr>
      <a:lvl3pPr marL="1143000" indent="-228600" algn="l" rtl="0" eaLnBrk="0" fontAlgn="base" hangingPunct="0">
        <a:spcBef>
          <a:spcPct val="20000"/>
        </a:spcBef>
        <a:spcAft>
          <a:spcPct val="0"/>
        </a:spcAft>
        <a:buClr>
          <a:schemeClr val="hlink"/>
        </a:buClr>
        <a:buSzPct val="70000"/>
        <a:buFont typeface="Wingdings" charset="0"/>
        <a:buChar char="n"/>
        <a:defRPr sz="2400">
          <a:solidFill>
            <a:schemeClr val="tx1"/>
          </a:solidFill>
          <a:effectLst>
            <a:outerShdw blurRad="38100" dist="38100" dir="2700000" algn="tl">
              <a:srgbClr val="000000"/>
            </a:outerShdw>
          </a:effectLst>
          <a:latin typeface="+mn-lt"/>
          <a:ea typeface="MS PGothic" pitchFamily="34" charset="-128"/>
          <a:cs typeface="MS PGothic" charset="0"/>
        </a:defRPr>
      </a:lvl3pPr>
      <a:lvl4pPr marL="16002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ea typeface="MS PGothic" pitchFamily="34" charset="-128"/>
          <a:cs typeface="MS PGothic" charset="0"/>
        </a:defRPr>
      </a:lvl4pPr>
      <a:lvl5pPr marL="2057400" indent="-228600" algn="l" rtl="0" eaLnBrk="0" fontAlgn="base" hangingPunct="0">
        <a:spcBef>
          <a:spcPct val="20000"/>
        </a:spcBef>
        <a:spcAft>
          <a:spcPct val="0"/>
        </a:spcAft>
        <a:buClr>
          <a:schemeClr val="hlink"/>
        </a:buClr>
        <a:buSzPct val="70000"/>
        <a:buFont typeface="Wingdings" charset="0"/>
        <a:buChar char="n"/>
        <a:defRPr sz="2000">
          <a:solidFill>
            <a:schemeClr val="tx1"/>
          </a:solidFill>
          <a:effectLst>
            <a:outerShdw blurRad="38100" dist="38100" dir="2700000" algn="tl">
              <a:srgbClr val="000000"/>
            </a:outerShdw>
          </a:effectLst>
          <a:latin typeface="+mn-lt"/>
          <a:ea typeface="MS PGothic" pitchFamily="34" charset="-128"/>
          <a:cs typeface="MS PGothic" charset="0"/>
        </a:defRPr>
      </a:lvl5pPr>
      <a:lvl6pPr marL="2514600" indent="-228600" algn="l" rtl="0" fontAlgn="base">
        <a:spcBef>
          <a:spcPct val="20000"/>
        </a:spcBef>
        <a:spcAft>
          <a:spcPct val="0"/>
        </a:spcAft>
        <a:buClr>
          <a:schemeClr val="hlink"/>
        </a:buClr>
        <a:buSzPct val="70000"/>
        <a:buFont typeface="Wingdings" pitchFamily="-105" charset="2"/>
        <a:buChar char="n"/>
        <a:defRPr sz="2000">
          <a:solidFill>
            <a:schemeClr val="tx1"/>
          </a:solidFill>
          <a:effectLst>
            <a:outerShdw blurRad="38100" dist="38100" dir="2700000" algn="tl">
              <a:srgbClr val="000000"/>
            </a:outerShdw>
          </a:effectLst>
          <a:latin typeface="+mn-lt"/>
          <a:ea typeface="ＭＳ Ｐゴシック" pitchFamily="-105" charset="-128"/>
        </a:defRPr>
      </a:lvl6pPr>
      <a:lvl7pPr marL="2971800" indent="-228600" algn="l" rtl="0" fontAlgn="base">
        <a:spcBef>
          <a:spcPct val="20000"/>
        </a:spcBef>
        <a:spcAft>
          <a:spcPct val="0"/>
        </a:spcAft>
        <a:buClr>
          <a:schemeClr val="hlink"/>
        </a:buClr>
        <a:buSzPct val="70000"/>
        <a:buFont typeface="Wingdings" pitchFamily="-105" charset="2"/>
        <a:buChar char="n"/>
        <a:defRPr sz="2000">
          <a:solidFill>
            <a:schemeClr val="tx1"/>
          </a:solidFill>
          <a:effectLst>
            <a:outerShdw blurRad="38100" dist="38100" dir="2700000" algn="tl">
              <a:srgbClr val="000000"/>
            </a:outerShdw>
          </a:effectLst>
          <a:latin typeface="+mn-lt"/>
          <a:ea typeface="ＭＳ Ｐゴシック" pitchFamily="-105" charset="-128"/>
        </a:defRPr>
      </a:lvl7pPr>
      <a:lvl8pPr marL="3429000" indent="-228600" algn="l" rtl="0" fontAlgn="base">
        <a:spcBef>
          <a:spcPct val="20000"/>
        </a:spcBef>
        <a:spcAft>
          <a:spcPct val="0"/>
        </a:spcAft>
        <a:buClr>
          <a:schemeClr val="hlink"/>
        </a:buClr>
        <a:buSzPct val="70000"/>
        <a:buFont typeface="Wingdings" pitchFamily="-105" charset="2"/>
        <a:buChar char="n"/>
        <a:defRPr sz="2000">
          <a:solidFill>
            <a:schemeClr val="tx1"/>
          </a:solidFill>
          <a:effectLst>
            <a:outerShdw blurRad="38100" dist="38100" dir="2700000" algn="tl">
              <a:srgbClr val="000000"/>
            </a:outerShdw>
          </a:effectLst>
          <a:latin typeface="+mn-lt"/>
          <a:ea typeface="ＭＳ Ｐゴシック" pitchFamily="-105" charset="-128"/>
        </a:defRPr>
      </a:lvl8pPr>
      <a:lvl9pPr marL="3886200" indent="-228600" algn="l" rtl="0" fontAlgn="base">
        <a:spcBef>
          <a:spcPct val="20000"/>
        </a:spcBef>
        <a:spcAft>
          <a:spcPct val="0"/>
        </a:spcAft>
        <a:buClr>
          <a:schemeClr val="hlink"/>
        </a:buClr>
        <a:buSzPct val="70000"/>
        <a:buFont typeface="Wingdings" pitchFamily="-105" charset="2"/>
        <a:buChar char="n"/>
        <a:defRPr sz="2000">
          <a:solidFill>
            <a:schemeClr val="tx1"/>
          </a:solidFill>
          <a:effectLst>
            <a:outerShdw blurRad="38100" dist="38100" dir="2700000" algn="tl">
              <a:srgbClr val="000000"/>
            </a:outerShdw>
          </a:effectLst>
          <a:latin typeface="+mn-lt"/>
          <a:ea typeface="ＭＳ Ｐゴシック" pitchFamily="-105"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Indirect Teaching</a:t>
            </a:r>
            <a:endParaRPr lang="en-US" dirty="0"/>
          </a:p>
        </p:txBody>
      </p:sp>
      <p:sp>
        <p:nvSpPr>
          <p:cNvPr id="3" name="Content Placeholder 2"/>
          <p:cNvSpPr>
            <a:spLocks noGrp="1"/>
          </p:cNvSpPr>
          <p:nvPr>
            <p:ph idx="1"/>
          </p:nvPr>
        </p:nvSpPr>
        <p:spPr/>
        <p:txBody>
          <a:bodyPr/>
          <a:lstStyle/>
          <a:p>
            <a:pPr marL="0" indent="0" algn="ctr">
              <a:buNone/>
              <a:defRPr/>
            </a:pPr>
            <a:r>
              <a:rPr lang="en-US" dirty="0" smtClean="0">
                <a:cs typeface="Arial"/>
              </a:rPr>
              <a:t>EDG </a:t>
            </a:r>
            <a:r>
              <a:rPr lang="en-US" dirty="0">
                <a:cs typeface="Arial"/>
              </a:rPr>
              <a:t>4410</a:t>
            </a:r>
          </a:p>
          <a:p>
            <a:pPr marL="0" indent="0" algn="ctr">
              <a:buNone/>
              <a:defRPr/>
            </a:pPr>
            <a:r>
              <a:rPr lang="en-US" dirty="0">
                <a:cs typeface="Arial"/>
              </a:rPr>
              <a:t>Teaching Strategies and Classroom Management</a:t>
            </a:r>
          </a:p>
          <a:p>
            <a:pPr marL="0" indent="0" algn="ctr">
              <a:buNone/>
              <a:defRPr/>
            </a:pPr>
            <a:r>
              <a:rPr lang="en-US" dirty="0">
                <a:cs typeface="Arial"/>
              </a:rPr>
              <a:t>University of Central Florida, Orlando, FL</a:t>
            </a:r>
          </a:p>
          <a:p>
            <a:pPr marL="0" indent="0" algn="ctr">
              <a:buNone/>
              <a:defRPr/>
            </a:pPr>
            <a:r>
              <a:rPr lang="en-US" dirty="0" smtClean="0">
                <a:cs typeface="Arial"/>
              </a:rPr>
              <a:t>Dr. Verkler</a:t>
            </a:r>
          </a:p>
          <a:p>
            <a:pPr marL="0" indent="0" algn="ctr">
              <a:buNone/>
              <a:defRPr/>
            </a:pPr>
            <a:r>
              <a:rPr lang="en-US" dirty="0" smtClean="0">
                <a:cs typeface="Arial"/>
              </a:rPr>
              <a:t>Fall </a:t>
            </a:r>
            <a:r>
              <a:rPr lang="en-US" dirty="0" smtClean="0">
                <a:cs typeface="Arial"/>
              </a:rPr>
              <a:t>2016</a:t>
            </a:r>
            <a:endParaRPr lang="en-US" dirty="0">
              <a:cs typeface="Arial"/>
            </a:endParaRPr>
          </a:p>
          <a:p>
            <a:pPr marL="0" indent="0">
              <a:buNone/>
            </a:pPr>
            <a:endParaRPr lang="en-US" dirty="0"/>
          </a:p>
        </p:txBody>
      </p:sp>
    </p:spTree>
    <p:extLst>
      <p:ext uri="{BB962C8B-B14F-4D97-AF65-F5344CB8AC3E}">
        <p14:creationId xmlns:p14="http://schemas.microsoft.com/office/powerpoint/2010/main" val="2144470357"/>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04800"/>
            <a:ext cx="7924800" cy="1431925"/>
          </a:xfrm>
        </p:spPr>
        <p:txBody>
          <a:bodyPr/>
          <a:lstStyle/>
          <a:p>
            <a:pPr algn="ctr">
              <a:defRPr/>
            </a:pPr>
            <a:r>
              <a:rPr lang="en-US" sz="3200" dirty="0" smtClean="0"/>
              <a:t>Another Version of Indirect Teaching: The Scientific Method</a:t>
            </a:r>
            <a:endParaRPr lang="en-US" sz="3200" dirty="0"/>
          </a:p>
        </p:txBody>
      </p:sp>
      <p:sp>
        <p:nvSpPr>
          <p:cNvPr id="3" name="Content Placeholder 2"/>
          <p:cNvSpPr>
            <a:spLocks noGrp="1"/>
          </p:cNvSpPr>
          <p:nvPr>
            <p:ph idx="1"/>
          </p:nvPr>
        </p:nvSpPr>
        <p:spPr/>
        <p:txBody>
          <a:bodyPr/>
          <a:lstStyle/>
          <a:p>
            <a:pPr>
              <a:defRPr/>
            </a:pPr>
            <a:r>
              <a:rPr lang="en-US" sz="2400" dirty="0" smtClean="0"/>
              <a:t>The teacher presents the class with a problem (topic or situation to be investigated/solved).  </a:t>
            </a:r>
          </a:p>
          <a:p>
            <a:pPr>
              <a:defRPr/>
            </a:pPr>
            <a:r>
              <a:rPr lang="en-US" sz="2400" dirty="0" smtClean="0"/>
              <a:t>Students form hypotheses (tentative answers to the questions or solutions to the problem presented in Step 1). </a:t>
            </a:r>
          </a:p>
          <a:p>
            <a:pPr>
              <a:defRPr/>
            </a:pPr>
            <a:r>
              <a:rPr lang="en-US" sz="2400" dirty="0" smtClean="0"/>
              <a:t>Data are gathered</a:t>
            </a:r>
            <a:r>
              <a:rPr lang="en-US" sz="2400" dirty="0"/>
              <a:t> </a:t>
            </a:r>
            <a:r>
              <a:rPr lang="en-US" sz="2400" dirty="0" smtClean="0"/>
              <a:t>and will be used to assess the validity of the hypotheses. </a:t>
            </a:r>
          </a:p>
          <a:p>
            <a:pPr>
              <a:defRPr/>
            </a:pPr>
            <a:r>
              <a:rPr lang="en-US" sz="2400" dirty="0" smtClean="0"/>
              <a:t>The students analyze the </a:t>
            </a:r>
          </a:p>
          <a:p>
            <a:pPr marL="0" indent="0">
              <a:buFont typeface="Wingdings" charset="0"/>
              <a:buNone/>
              <a:defRPr/>
            </a:pPr>
            <a:r>
              <a:rPr lang="en-US" sz="2400" dirty="0" smtClean="0"/>
              <a:t>    data and draw conclusions.  </a:t>
            </a:r>
            <a:endParaRPr lang="en-US" sz="2400" dirty="0"/>
          </a:p>
        </p:txBody>
      </p:sp>
      <p:pic>
        <p:nvPicPr>
          <p:cNvPr id="24579"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410200" y="4572000"/>
            <a:ext cx="2744788"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slow">
    <p:wip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US" sz="3600" dirty="0" smtClean="0"/>
              <a:t>Planning for an Indirect Teach</a:t>
            </a:r>
            <a:endParaRPr lang="en-US" sz="3600" dirty="0"/>
          </a:p>
        </p:txBody>
      </p:sp>
      <p:sp>
        <p:nvSpPr>
          <p:cNvPr id="3" name="Content Placeholder 2"/>
          <p:cNvSpPr>
            <a:spLocks noGrp="1"/>
          </p:cNvSpPr>
          <p:nvPr>
            <p:ph idx="1"/>
          </p:nvPr>
        </p:nvSpPr>
        <p:spPr/>
        <p:txBody>
          <a:bodyPr/>
          <a:lstStyle/>
          <a:p>
            <a:pPr>
              <a:defRPr/>
            </a:pPr>
            <a:r>
              <a:rPr lang="en-US" sz="2800" dirty="0" smtClean="0"/>
              <a:t>Develop a learning goal and select examples/questions that will allow the students to arrive at the lesson’s goal. The selection is of utmost importance because the students must rely solely on the examples to arrive at the goal.  </a:t>
            </a:r>
          </a:p>
          <a:p>
            <a:pPr>
              <a:defRPr/>
            </a:pPr>
            <a:r>
              <a:rPr lang="en-US" sz="2800" dirty="0" smtClean="0"/>
              <a:t>Sequence the examples/questions you will use in the lesson.  </a:t>
            </a:r>
            <a:endParaRPr lang="en-US" sz="2800" dirty="0"/>
          </a:p>
        </p:txBody>
      </p:sp>
    </p:spTree>
  </p:cSld>
  <p:clrMapOvr>
    <a:masterClrMapping/>
  </p:clrMapOvr>
  <p:transition xmlns:p14="http://schemas.microsoft.com/office/powerpoint/2010/main" spd="slow">
    <p:wip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US" sz="3600" dirty="0" smtClean="0"/>
              <a:t>Planning for an Indirect Teach</a:t>
            </a:r>
            <a:endParaRPr lang="en-US" sz="3600" dirty="0"/>
          </a:p>
        </p:txBody>
      </p:sp>
      <p:sp>
        <p:nvSpPr>
          <p:cNvPr id="3" name="Content Placeholder 2"/>
          <p:cNvSpPr>
            <a:spLocks noGrp="1"/>
          </p:cNvSpPr>
          <p:nvPr>
            <p:ph idx="1"/>
          </p:nvPr>
        </p:nvSpPr>
        <p:spPr/>
        <p:txBody>
          <a:bodyPr/>
          <a:lstStyle/>
          <a:p>
            <a:pPr>
              <a:defRPr/>
            </a:pPr>
            <a:r>
              <a:rPr lang="en-US" sz="2800" dirty="0" smtClean="0"/>
              <a:t>Analyze the areas of the content and determine if any of them can be taught using a problem-solving approach. </a:t>
            </a:r>
          </a:p>
          <a:p>
            <a:pPr>
              <a:defRPr/>
            </a:pPr>
            <a:r>
              <a:rPr lang="en-US" sz="2800" dirty="0" smtClean="0"/>
              <a:t>Typically, the inquiry approach is most appropriate when there is some type of causal relationship involved in the content area. </a:t>
            </a:r>
          </a:p>
          <a:p>
            <a:pPr>
              <a:defRPr/>
            </a:pPr>
            <a:r>
              <a:rPr lang="en-US" sz="2800" dirty="0" smtClean="0"/>
              <a:t>Not all concepts/material lend themselves well to indirect teaches.  </a:t>
            </a:r>
            <a:endParaRPr lang="en-US" sz="2800" dirty="0"/>
          </a:p>
        </p:txBody>
      </p:sp>
    </p:spTree>
  </p:cSld>
  <p:clrMapOvr>
    <a:masterClrMapping/>
  </p:clrMapOvr>
  <p:transition xmlns:p14="http://schemas.microsoft.com/office/powerpoint/2010/main" spd="slow">
    <p:wip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04800"/>
            <a:ext cx="7924800" cy="1431925"/>
          </a:xfrm>
        </p:spPr>
        <p:txBody>
          <a:bodyPr/>
          <a:lstStyle/>
          <a:p>
            <a:pPr algn="ctr">
              <a:defRPr/>
            </a:pPr>
            <a:r>
              <a:rPr lang="en-US" sz="3600" dirty="0" smtClean="0"/>
              <a:t>Advantages of the Indirect Teach</a:t>
            </a:r>
            <a:endParaRPr lang="en-US" sz="3600" dirty="0"/>
          </a:p>
        </p:txBody>
      </p:sp>
      <p:sp>
        <p:nvSpPr>
          <p:cNvPr id="3" name="Content Placeholder 2"/>
          <p:cNvSpPr>
            <a:spLocks noGrp="1"/>
          </p:cNvSpPr>
          <p:nvPr>
            <p:ph idx="1"/>
          </p:nvPr>
        </p:nvSpPr>
        <p:spPr/>
        <p:txBody>
          <a:bodyPr/>
          <a:lstStyle/>
          <a:p>
            <a:pPr>
              <a:defRPr/>
            </a:pPr>
            <a:r>
              <a:rPr lang="en-US" sz="2800" dirty="0" smtClean="0"/>
              <a:t>Increased student involvement. </a:t>
            </a:r>
          </a:p>
          <a:p>
            <a:pPr>
              <a:defRPr/>
            </a:pPr>
            <a:r>
              <a:rPr lang="en-US" sz="2800" dirty="0" smtClean="0"/>
              <a:t>Provides the opportunity for critical thinking by the students. </a:t>
            </a:r>
          </a:p>
          <a:p>
            <a:pPr>
              <a:defRPr/>
            </a:pPr>
            <a:r>
              <a:rPr lang="en-US" sz="2800" dirty="0" smtClean="0"/>
              <a:t>Gives ownership of                                       their learning to the                                               students. </a:t>
            </a:r>
          </a:p>
          <a:p>
            <a:pPr>
              <a:defRPr/>
            </a:pPr>
            <a:r>
              <a:rPr lang="en-US" sz="2800" dirty="0" smtClean="0"/>
              <a:t>Puts the spotlight on                                   the students and                                        takes it off of the teacher.  </a:t>
            </a:r>
            <a:endParaRPr lang="en-US" sz="2800" dirty="0"/>
          </a:p>
        </p:txBody>
      </p:sp>
      <p:pic>
        <p:nvPicPr>
          <p:cNvPr id="27651"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181600" y="3413125"/>
            <a:ext cx="2660650" cy="199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slow">
    <p:wip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04800"/>
            <a:ext cx="7924800" cy="1431925"/>
          </a:xfrm>
        </p:spPr>
        <p:txBody>
          <a:bodyPr/>
          <a:lstStyle/>
          <a:p>
            <a:pPr algn="ctr">
              <a:defRPr/>
            </a:pPr>
            <a:r>
              <a:rPr lang="en-US" sz="3600" dirty="0" smtClean="0"/>
              <a:t>Advantages of the Indirect Teach</a:t>
            </a:r>
            <a:endParaRPr lang="en-US" sz="3600" dirty="0"/>
          </a:p>
        </p:txBody>
      </p:sp>
      <p:sp>
        <p:nvSpPr>
          <p:cNvPr id="3" name="Content Placeholder 2"/>
          <p:cNvSpPr>
            <a:spLocks noGrp="1"/>
          </p:cNvSpPr>
          <p:nvPr>
            <p:ph idx="1"/>
          </p:nvPr>
        </p:nvSpPr>
        <p:spPr>
          <a:xfrm>
            <a:off x="914400" y="1905000"/>
            <a:ext cx="7543800" cy="4114800"/>
          </a:xfrm>
        </p:spPr>
        <p:txBody>
          <a:bodyPr/>
          <a:lstStyle/>
          <a:p>
            <a:pPr>
              <a:defRPr/>
            </a:pPr>
            <a:r>
              <a:rPr lang="en-US" sz="2400" dirty="0" smtClean="0"/>
              <a:t>Stages in the approach can provide students with practice in information gathering and analysis – “real life” skills. </a:t>
            </a:r>
          </a:p>
          <a:p>
            <a:pPr>
              <a:defRPr/>
            </a:pPr>
            <a:r>
              <a:rPr lang="en-US" sz="2400" dirty="0" smtClean="0"/>
              <a:t>It provides an alternate way of teaching content other than teacher-directed, expository techniques.</a:t>
            </a:r>
          </a:p>
          <a:p>
            <a:pPr>
              <a:defRPr/>
            </a:pPr>
            <a:r>
              <a:rPr lang="en-US" sz="2400" dirty="0"/>
              <a:t>Because students tend to be more involved in indirect teaches, they tend to enjoy them more than direct teaches. </a:t>
            </a:r>
          </a:p>
          <a:p>
            <a:pPr>
              <a:defRPr/>
            </a:pPr>
            <a:r>
              <a:rPr lang="en-US" sz="2400" dirty="0"/>
              <a:t>Because students tend to be more involved in indirect teaches, teachers tend to enjoy them more than direct teaches.  </a:t>
            </a:r>
          </a:p>
          <a:p>
            <a:pPr marL="0" indent="0">
              <a:buFont typeface="Wingdings" charset="0"/>
              <a:buNone/>
              <a:defRPr/>
            </a:pPr>
            <a:r>
              <a:rPr lang="en-US" sz="2400" dirty="0" smtClean="0"/>
              <a:t>  </a:t>
            </a:r>
          </a:p>
        </p:txBody>
      </p:sp>
    </p:spTree>
  </p:cSld>
  <p:clrMapOvr>
    <a:masterClrMapping/>
  </p:clrMapOvr>
  <p:transition xmlns:p14="http://schemas.microsoft.com/office/powerpoint/2010/main" spd="slow">
    <p:wip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US" sz="4000" dirty="0" smtClean="0"/>
              <a:t>Take note….</a:t>
            </a:r>
            <a:endParaRPr lang="en-US" sz="4000" dirty="0"/>
          </a:p>
        </p:txBody>
      </p:sp>
      <p:sp>
        <p:nvSpPr>
          <p:cNvPr id="3" name="Content Placeholder 2"/>
          <p:cNvSpPr>
            <a:spLocks noGrp="1"/>
          </p:cNvSpPr>
          <p:nvPr>
            <p:ph idx="1"/>
          </p:nvPr>
        </p:nvSpPr>
        <p:spPr>
          <a:xfrm>
            <a:off x="914400" y="1828800"/>
            <a:ext cx="7543800" cy="4572000"/>
          </a:xfrm>
        </p:spPr>
        <p:txBody>
          <a:bodyPr/>
          <a:lstStyle/>
          <a:p>
            <a:pPr>
              <a:defRPr/>
            </a:pPr>
            <a:r>
              <a:rPr lang="en-US" sz="2800" dirty="0" smtClean="0"/>
              <a:t>Because </a:t>
            </a:r>
            <a:r>
              <a:rPr lang="en-US" sz="2800" smtClean="0"/>
              <a:t>students are not </a:t>
            </a:r>
            <a:r>
              <a:rPr lang="en-US" sz="2800" dirty="0" smtClean="0"/>
              <a:t>given the concept right away, their initial responses will tend to be more divergent than those in expository/direct teach lessons. </a:t>
            </a:r>
          </a:p>
          <a:p>
            <a:pPr>
              <a:defRPr/>
            </a:pPr>
            <a:r>
              <a:rPr lang="en-US" sz="2800" dirty="0" smtClean="0"/>
              <a:t>Consequently, inquiry lessons                    will probably take longer than                  direct lessons.  You thus need                       to make sure you allot enough               time to carry out a true,                     indirect teach.  </a:t>
            </a:r>
            <a:endParaRPr lang="en-US" sz="2800" dirty="0"/>
          </a:p>
        </p:txBody>
      </p:sp>
      <p:pic>
        <p:nvPicPr>
          <p:cNvPr id="29699"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324600" y="3810000"/>
            <a:ext cx="2011363"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slow">
    <p:wip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US" sz="4000" dirty="0" smtClean="0"/>
              <a:t>Indirect Teaching</a:t>
            </a:r>
            <a:endParaRPr lang="en-US" sz="4000" dirty="0"/>
          </a:p>
        </p:txBody>
      </p:sp>
      <p:sp>
        <p:nvSpPr>
          <p:cNvPr id="3" name="Content Placeholder 2"/>
          <p:cNvSpPr>
            <a:spLocks noGrp="1"/>
          </p:cNvSpPr>
          <p:nvPr>
            <p:ph idx="1"/>
          </p:nvPr>
        </p:nvSpPr>
        <p:spPr/>
        <p:txBody>
          <a:bodyPr/>
          <a:lstStyle/>
          <a:p>
            <a:pPr>
              <a:defRPr/>
            </a:pPr>
            <a:r>
              <a:rPr lang="en-US" sz="2800" dirty="0" smtClean="0"/>
              <a:t>Also known as inquiry or discovery learning.</a:t>
            </a:r>
          </a:p>
          <a:p>
            <a:pPr>
              <a:defRPr/>
            </a:pPr>
            <a:r>
              <a:rPr lang="en-US" sz="2800" dirty="0" smtClean="0"/>
              <a:t>Students are provided with information and through the guidance of their teachers, they “discover” the abstraction the teachers are working toward in the attainment of the learning goal.  </a:t>
            </a:r>
          </a:p>
          <a:p>
            <a:pPr>
              <a:defRPr/>
            </a:pPr>
            <a:r>
              <a:rPr lang="en-US" sz="2800" dirty="0" smtClean="0"/>
              <a:t>Student involvement                                    is promoted. </a:t>
            </a:r>
          </a:p>
        </p:txBody>
      </p:sp>
      <p:pic>
        <p:nvPicPr>
          <p:cNvPr id="16387"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105400" y="4495800"/>
            <a:ext cx="2728913" cy="182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slow">
    <p:wip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US" sz="4000" dirty="0" smtClean="0"/>
              <a:t>Indirect Teaching</a:t>
            </a:r>
            <a:endParaRPr lang="en-US" sz="4000" dirty="0"/>
          </a:p>
        </p:txBody>
      </p:sp>
      <p:sp>
        <p:nvSpPr>
          <p:cNvPr id="3" name="Content Placeholder 2"/>
          <p:cNvSpPr>
            <a:spLocks noGrp="1"/>
          </p:cNvSpPr>
          <p:nvPr>
            <p:ph idx="1"/>
          </p:nvPr>
        </p:nvSpPr>
        <p:spPr/>
        <p:txBody>
          <a:bodyPr/>
          <a:lstStyle/>
          <a:p>
            <a:pPr>
              <a:defRPr/>
            </a:pPr>
            <a:r>
              <a:rPr lang="en-US" sz="2800" dirty="0" smtClean="0"/>
              <a:t>Best used for teaching concepts, inquiry, relationships, and problem solving.</a:t>
            </a:r>
          </a:p>
          <a:p>
            <a:pPr>
              <a:defRPr/>
            </a:pPr>
            <a:r>
              <a:rPr lang="en-US" sz="2800" dirty="0" smtClean="0"/>
              <a:t>Involves asking the students to go beyond the information given, to draw conclusions, make generalizations, and/or find a pattern of relationships. </a:t>
            </a:r>
          </a:p>
          <a:p>
            <a:pPr marL="0" indent="0">
              <a:buFont typeface="Wingdings" charset="0"/>
              <a:buNone/>
              <a:defRPr/>
            </a:pPr>
            <a:endParaRPr lang="en-US" sz="2800" dirty="0"/>
          </a:p>
        </p:txBody>
      </p:sp>
    </p:spTree>
    <p:extLst>
      <p:ext uri="{BB962C8B-B14F-4D97-AF65-F5344CB8AC3E}">
        <p14:creationId xmlns:p14="http://schemas.microsoft.com/office/powerpoint/2010/main" val="1279041844"/>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US" sz="4000" dirty="0" smtClean="0"/>
              <a:t>Indirect Teaching </a:t>
            </a:r>
            <a:endParaRPr lang="en-US" sz="4000" dirty="0"/>
          </a:p>
        </p:txBody>
      </p:sp>
      <p:sp>
        <p:nvSpPr>
          <p:cNvPr id="3" name="Content Placeholder 2"/>
          <p:cNvSpPr>
            <a:spLocks noGrp="1"/>
          </p:cNvSpPr>
          <p:nvPr>
            <p:ph idx="1"/>
          </p:nvPr>
        </p:nvSpPr>
        <p:spPr>
          <a:xfrm>
            <a:off x="1066800" y="1905000"/>
            <a:ext cx="7543800" cy="4495800"/>
          </a:xfrm>
        </p:spPr>
        <p:txBody>
          <a:bodyPr/>
          <a:lstStyle/>
          <a:p>
            <a:pPr>
              <a:defRPr/>
            </a:pPr>
            <a:r>
              <a:rPr lang="en-US" sz="2800" dirty="0" smtClean="0"/>
              <a:t>Questioning skills are of utmost importance in indirect/inquiry/discovery teaching.  </a:t>
            </a:r>
          </a:p>
          <a:p>
            <a:pPr>
              <a:defRPr/>
            </a:pPr>
            <a:r>
              <a:rPr lang="en-US" sz="2800" dirty="0" smtClean="0"/>
              <a:t>The questions are mostly divergent. </a:t>
            </a:r>
          </a:p>
          <a:p>
            <a:pPr>
              <a:defRPr/>
            </a:pPr>
            <a:r>
              <a:rPr lang="en-US" sz="2800" dirty="0" smtClean="0"/>
              <a:t>The questions should head the students toward attaining the learning goal.</a:t>
            </a:r>
          </a:p>
          <a:p>
            <a:pPr>
              <a:defRPr/>
            </a:pPr>
            <a:r>
              <a:rPr lang="en-US" sz="2800" dirty="0" smtClean="0"/>
              <a:t>The questions should progress from very general questions to more specific questions, leading up to the questions that will allow the students to attain the learning goal. </a:t>
            </a:r>
            <a:endParaRPr lang="en-US" sz="2800" dirty="0"/>
          </a:p>
        </p:txBody>
      </p:sp>
    </p:spTree>
    <p:extLst>
      <p:ext uri="{BB962C8B-B14F-4D97-AF65-F5344CB8AC3E}">
        <p14:creationId xmlns:p14="http://schemas.microsoft.com/office/powerpoint/2010/main" val="904848424"/>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US" sz="4000" dirty="0" smtClean="0"/>
              <a:t>Indirect Teaching</a:t>
            </a:r>
            <a:endParaRPr lang="en-US" sz="4000" dirty="0"/>
          </a:p>
        </p:txBody>
      </p:sp>
      <p:sp>
        <p:nvSpPr>
          <p:cNvPr id="3" name="Content Placeholder 2"/>
          <p:cNvSpPr>
            <a:spLocks noGrp="1"/>
          </p:cNvSpPr>
          <p:nvPr>
            <p:ph idx="1"/>
          </p:nvPr>
        </p:nvSpPr>
        <p:spPr/>
        <p:txBody>
          <a:bodyPr/>
          <a:lstStyle/>
          <a:p>
            <a:pPr>
              <a:defRPr/>
            </a:pPr>
            <a:r>
              <a:rPr lang="en-US" sz="2800" dirty="0" smtClean="0"/>
              <a:t>Questioning should proceed from very general questions to more specific questions. </a:t>
            </a:r>
          </a:p>
          <a:p>
            <a:pPr>
              <a:defRPr/>
            </a:pPr>
            <a:r>
              <a:rPr lang="en-US" sz="2800" dirty="0" smtClean="0"/>
              <a:t>Otherwise, the questioning can go on indefinitely. </a:t>
            </a:r>
          </a:p>
          <a:p>
            <a:pPr>
              <a:defRPr/>
            </a:pPr>
            <a:r>
              <a:rPr lang="en-US" sz="2800" dirty="0" smtClean="0"/>
              <a:t>Think of a funnel as you                          work your way from general                       to specific questioning.  </a:t>
            </a:r>
            <a:endParaRPr lang="en-US" sz="2800" dirty="0"/>
          </a:p>
        </p:txBody>
      </p:sp>
      <p:pic>
        <p:nvPicPr>
          <p:cNvPr id="20483"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248400" y="4191000"/>
            <a:ext cx="17526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slow">
    <p:wip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US" sz="3600" dirty="0" smtClean="0"/>
              <a:t>The Challenges of Questioning in an Indirect Teach</a:t>
            </a:r>
            <a:endParaRPr lang="en-US" sz="3600" dirty="0"/>
          </a:p>
        </p:txBody>
      </p:sp>
      <p:sp>
        <p:nvSpPr>
          <p:cNvPr id="3" name="Content Placeholder 2"/>
          <p:cNvSpPr>
            <a:spLocks noGrp="1"/>
          </p:cNvSpPr>
          <p:nvPr>
            <p:ph idx="1"/>
          </p:nvPr>
        </p:nvSpPr>
        <p:spPr/>
        <p:txBody>
          <a:bodyPr/>
          <a:lstStyle/>
          <a:p>
            <a:pPr>
              <a:defRPr/>
            </a:pPr>
            <a:r>
              <a:rPr lang="en-US" sz="2800" dirty="0" smtClean="0"/>
              <a:t>Can be very demanding because teachers are constantly involved in immediate decision making and thinking on their feet.  </a:t>
            </a:r>
          </a:p>
          <a:p>
            <a:pPr>
              <a:defRPr/>
            </a:pPr>
            <a:r>
              <a:rPr lang="en-US" sz="2800" dirty="0" smtClean="0"/>
              <a:t>Prompting and probing are involved; teachers must decide when                          to begin channeling the                       divergent responses                                   toward the learning goal. </a:t>
            </a:r>
          </a:p>
        </p:txBody>
      </p:sp>
      <p:pic>
        <p:nvPicPr>
          <p:cNvPr id="18435"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19800" y="3962400"/>
            <a:ext cx="20574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slow">
    <p:wip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US" sz="3600" dirty="0" smtClean="0"/>
              <a:t>As a review, below is the sequence of a </a:t>
            </a:r>
            <a:r>
              <a:rPr lang="en-US" sz="3600" dirty="0" smtClean="0">
                <a:solidFill>
                  <a:srgbClr val="FFFF00"/>
                </a:solidFill>
              </a:rPr>
              <a:t>direct</a:t>
            </a:r>
            <a:r>
              <a:rPr lang="en-US" sz="3600" dirty="0" smtClean="0"/>
              <a:t> teach.</a:t>
            </a:r>
            <a:endParaRPr lang="en-US" sz="3600" dirty="0"/>
          </a:p>
        </p:txBody>
      </p:sp>
      <p:graphicFrame>
        <p:nvGraphicFramePr>
          <p:cNvPr id="4" name="Content Placeholder 3"/>
          <p:cNvGraphicFramePr>
            <a:graphicFrameLocks noGrp="1"/>
          </p:cNvGraphicFramePr>
          <p:nvPr>
            <p:ph idx="1"/>
          </p:nvPr>
        </p:nvGraphicFramePr>
        <p:xfrm>
          <a:off x="1066800" y="1981200"/>
          <a:ext cx="7543800" cy="4114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0946152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US" sz="3600" dirty="0" smtClean="0"/>
              <a:t>In contrast, below are the steps in indirect teaching.</a:t>
            </a:r>
            <a:endParaRPr lang="en-US" sz="3600" dirty="0"/>
          </a:p>
        </p:txBody>
      </p:sp>
      <p:sp>
        <p:nvSpPr>
          <p:cNvPr id="3" name="Content Placeholder 2"/>
          <p:cNvSpPr>
            <a:spLocks noGrp="1"/>
          </p:cNvSpPr>
          <p:nvPr>
            <p:ph idx="1"/>
          </p:nvPr>
        </p:nvSpPr>
        <p:spPr/>
        <p:txBody>
          <a:bodyPr/>
          <a:lstStyle/>
          <a:p>
            <a:pPr>
              <a:defRPr/>
            </a:pPr>
            <a:r>
              <a:rPr lang="en-US" sz="2800" dirty="0" smtClean="0"/>
              <a:t>Teacher:  Presents example of concept.</a:t>
            </a:r>
          </a:p>
          <a:p>
            <a:pPr>
              <a:defRPr/>
            </a:pPr>
            <a:r>
              <a:rPr lang="en-US" sz="2800" dirty="0" smtClean="0"/>
              <a:t>Students: Describe example of concept. </a:t>
            </a:r>
          </a:p>
          <a:p>
            <a:pPr>
              <a:defRPr/>
            </a:pPr>
            <a:r>
              <a:rPr lang="en-US" sz="2800" dirty="0" smtClean="0"/>
              <a:t>Teacher:  Presents additional examples of 		 the concept.</a:t>
            </a:r>
          </a:p>
          <a:p>
            <a:pPr>
              <a:defRPr/>
            </a:pPr>
            <a:r>
              <a:rPr lang="en-US" sz="2800" dirty="0" smtClean="0"/>
              <a:t>Students: Describe second example and    </a:t>
            </a:r>
          </a:p>
          <a:p>
            <a:pPr marL="0" indent="0">
              <a:buFont typeface="Wingdings" charset="0"/>
              <a:buNone/>
              <a:defRPr/>
            </a:pPr>
            <a:r>
              <a:rPr lang="en-US" sz="2800" dirty="0"/>
              <a:t> </a:t>
            </a:r>
            <a:r>
              <a:rPr lang="en-US" sz="2800" dirty="0" smtClean="0"/>
              <a:t>                 compare to first example. </a:t>
            </a:r>
          </a:p>
          <a:p>
            <a:pPr>
              <a:defRPr/>
            </a:pPr>
            <a:r>
              <a:rPr lang="en-US" sz="2800" dirty="0" smtClean="0"/>
              <a:t>Teacher:  Presents additional examples and    </a:t>
            </a:r>
          </a:p>
          <a:p>
            <a:pPr marL="0" indent="0">
              <a:buFont typeface="Wingdings" charset="0"/>
              <a:buNone/>
              <a:defRPr/>
            </a:pPr>
            <a:r>
              <a:rPr lang="en-US" sz="2800" dirty="0"/>
              <a:t> </a:t>
            </a:r>
            <a:r>
              <a:rPr lang="en-US" sz="2800" dirty="0" smtClean="0"/>
              <a:t>                 non-examples.  </a:t>
            </a:r>
            <a:endParaRPr lang="en-US" sz="2800" dirty="0"/>
          </a:p>
        </p:txBody>
      </p:sp>
    </p:spTree>
  </p:cSld>
  <p:clrMapOvr>
    <a:masterClrMapping/>
  </p:clrMapOvr>
  <p:transition xmlns:p14="http://schemas.microsoft.com/office/powerpoint/2010/main" spd="slow">
    <p:wip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linds(horizontal)">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US" sz="4000" dirty="0" smtClean="0"/>
              <a:t>Steps in Indirect Teaching (continued)</a:t>
            </a:r>
            <a:endParaRPr lang="en-US" sz="4000" dirty="0"/>
          </a:p>
        </p:txBody>
      </p:sp>
      <p:sp>
        <p:nvSpPr>
          <p:cNvPr id="3" name="Content Placeholder 2"/>
          <p:cNvSpPr>
            <a:spLocks noGrp="1"/>
          </p:cNvSpPr>
          <p:nvPr>
            <p:ph idx="1"/>
          </p:nvPr>
        </p:nvSpPr>
        <p:spPr/>
        <p:txBody>
          <a:bodyPr/>
          <a:lstStyle/>
          <a:p>
            <a:pPr>
              <a:defRPr/>
            </a:pPr>
            <a:r>
              <a:rPr lang="en-US" sz="2400" dirty="0" smtClean="0"/>
              <a:t>Students:  Compare and contrast examples and </a:t>
            </a:r>
          </a:p>
          <a:p>
            <a:pPr marL="0" indent="0">
              <a:buFont typeface="Wingdings" charset="0"/>
              <a:buNone/>
              <a:defRPr/>
            </a:pPr>
            <a:r>
              <a:rPr lang="en-US" sz="2400" dirty="0"/>
              <a:t> </a:t>
            </a:r>
            <a:r>
              <a:rPr lang="en-US" sz="2400" dirty="0" smtClean="0"/>
              <a:t>                  non-examples.</a:t>
            </a:r>
          </a:p>
          <a:p>
            <a:pPr>
              <a:defRPr/>
            </a:pPr>
            <a:r>
              <a:rPr lang="en-US" sz="2400" dirty="0" smtClean="0"/>
              <a:t>Teacher:   Prompts students to identify    </a:t>
            </a:r>
          </a:p>
          <a:p>
            <a:pPr marL="0" indent="0">
              <a:buFont typeface="Wingdings" charset="0"/>
              <a:buNone/>
              <a:defRPr/>
            </a:pPr>
            <a:r>
              <a:rPr lang="en-US" sz="2400" dirty="0"/>
              <a:t> </a:t>
            </a:r>
            <a:r>
              <a:rPr lang="en-US" sz="2400" dirty="0" smtClean="0"/>
              <a:t>                  characteristics or relationships between    </a:t>
            </a:r>
          </a:p>
          <a:p>
            <a:pPr marL="0" indent="0">
              <a:buFont typeface="Wingdings" charset="0"/>
              <a:buNone/>
              <a:defRPr/>
            </a:pPr>
            <a:r>
              <a:rPr lang="en-US" sz="2400" dirty="0"/>
              <a:t> </a:t>
            </a:r>
            <a:r>
              <a:rPr lang="en-US" sz="2400" dirty="0" smtClean="0"/>
              <a:t>                  examples.  </a:t>
            </a:r>
          </a:p>
          <a:p>
            <a:pPr>
              <a:defRPr/>
            </a:pPr>
            <a:r>
              <a:rPr lang="en-US" sz="2400" dirty="0" smtClean="0"/>
              <a:t>Students:  State definition of concept or </a:t>
            </a:r>
          </a:p>
          <a:p>
            <a:pPr marL="0" indent="0">
              <a:buFont typeface="Wingdings" charset="0"/>
              <a:buNone/>
              <a:defRPr/>
            </a:pPr>
            <a:r>
              <a:rPr lang="en-US" sz="2400" dirty="0"/>
              <a:t> </a:t>
            </a:r>
            <a:r>
              <a:rPr lang="en-US" sz="2400" dirty="0" smtClean="0"/>
              <a:t>                  relationship between concept and other    </a:t>
            </a:r>
          </a:p>
          <a:p>
            <a:pPr marL="0" indent="0">
              <a:buFont typeface="Wingdings" charset="0"/>
              <a:buNone/>
              <a:defRPr/>
            </a:pPr>
            <a:r>
              <a:rPr lang="en-US" sz="2400" dirty="0"/>
              <a:t> </a:t>
            </a:r>
            <a:r>
              <a:rPr lang="en-US" sz="2400" dirty="0" smtClean="0"/>
              <a:t>                  concepts.</a:t>
            </a:r>
          </a:p>
          <a:p>
            <a:pPr>
              <a:defRPr/>
            </a:pPr>
            <a:r>
              <a:rPr lang="en-US" sz="2400" dirty="0" smtClean="0"/>
              <a:t>Teacher:   Asks for additional examples.   </a:t>
            </a:r>
            <a:endParaRPr lang="en-US" sz="2400" dirty="0"/>
          </a:p>
        </p:txBody>
      </p:sp>
    </p:spTree>
  </p:cSld>
  <p:clrMapOvr>
    <a:masterClrMapping/>
  </p:clrMapOvr>
  <p:transition xmlns:p14="http://schemas.microsoft.com/office/powerpoint/2010/main" spd="slow">
    <p:wip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linds(horizontal)">
                                      <p:cBhvr>
                                        <p:cTn id="37" dur="500"/>
                                        <p:tgtEl>
                                          <p:spTgt spid="3">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blinds(horizontal)">
                                      <p:cBhvr>
                                        <p:cTn id="42" dur="500"/>
                                        <p:tgtEl>
                                          <p:spTgt spid="3">
                                            <p:txEl>
                                              <p:pRg st="7" end="7"/>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blinds(horizontal)">
                                      <p:cBhvr>
                                        <p:cTn id="4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Shimmer">
  <a:themeElements>
    <a:clrScheme name="Shimmer 2">
      <a:dk1>
        <a:srgbClr val="000099"/>
      </a:dk1>
      <a:lt1>
        <a:srgbClr val="FFFFFF"/>
      </a:lt1>
      <a:dk2>
        <a:srgbClr val="000066"/>
      </a:dk2>
      <a:lt2>
        <a:srgbClr val="EAEAEA"/>
      </a:lt2>
      <a:accent1>
        <a:srgbClr val="66CCFF"/>
      </a:accent1>
      <a:accent2>
        <a:srgbClr val="0066FF"/>
      </a:accent2>
      <a:accent3>
        <a:srgbClr val="AAAAB8"/>
      </a:accent3>
      <a:accent4>
        <a:srgbClr val="DADADA"/>
      </a:accent4>
      <a:accent5>
        <a:srgbClr val="B8E2FF"/>
      </a:accent5>
      <a:accent6>
        <a:srgbClr val="005CE7"/>
      </a:accent6>
      <a:hlink>
        <a:srgbClr val="FFFFCC"/>
      </a:hlink>
      <a:folHlink>
        <a:srgbClr val="99CC00"/>
      </a:folHlink>
    </a:clrScheme>
    <a:fontScheme name="Shimmer">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latin typeface="Tahoma" pitchFamily="-105"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latin typeface="Tahoma" pitchFamily="-105" charset="0"/>
          </a:defRPr>
        </a:defPPr>
      </a:lstStyle>
    </a:lnDef>
  </a:objectDefaults>
  <a:extraClrSchemeLst>
    <a:extraClrScheme>
      <a:clrScheme name="Shimmer 1">
        <a:dk1>
          <a:srgbClr val="BD3737"/>
        </a:dk1>
        <a:lt1>
          <a:srgbClr val="FFFFFF"/>
        </a:lt1>
        <a:dk2>
          <a:srgbClr val="721E1E"/>
        </a:dk2>
        <a:lt2>
          <a:srgbClr val="FFCC00"/>
        </a:lt2>
        <a:accent1>
          <a:srgbClr val="FF6600"/>
        </a:accent1>
        <a:accent2>
          <a:srgbClr val="CC3300"/>
        </a:accent2>
        <a:accent3>
          <a:srgbClr val="BCABAB"/>
        </a:accent3>
        <a:accent4>
          <a:srgbClr val="DADADA"/>
        </a:accent4>
        <a:accent5>
          <a:srgbClr val="FFB8AA"/>
        </a:accent5>
        <a:accent6>
          <a:srgbClr val="B92D00"/>
        </a:accent6>
        <a:hlink>
          <a:srgbClr val="F7CC2F"/>
        </a:hlink>
        <a:folHlink>
          <a:srgbClr val="C7C6B1"/>
        </a:folHlink>
      </a:clrScheme>
      <a:clrMap bg1="dk2" tx1="lt1" bg2="dk1" tx2="lt2" accent1="accent1" accent2="accent2" accent3="accent3" accent4="accent4" accent5="accent5" accent6="accent6" hlink="hlink" folHlink="folHlink"/>
    </a:extraClrScheme>
    <a:extraClrScheme>
      <a:clrScheme name="Shimmer 2">
        <a:dk1>
          <a:srgbClr val="000099"/>
        </a:dk1>
        <a:lt1>
          <a:srgbClr val="FFFFFF"/>
        </a:lt1>
        <a:dk2>
          <a:srgbClr val="000066"/>
        </a:dk2>
        <a:lt2>
          <a:srgbClr val="EAEAEA"/>
        </a:lt2>
        <a:accent1>
          <a:srgbClr val="66CCFF"/>
        </a:accent1>
        <a:accent2>
          <a:srgbClr val="0066FF"/>
        </a:accent2>
        <a:accent3>
          <a:srgbClr val="AAAAB8"/>
        </a:accent3>
        <a:accent4>
          <a:srgbClr val="DADADA"/>
        </a:accent4>
        <a:accent5>
          <a:srgbClr val="B8E2FF"/>
        </a:accent5>
        <a:accent6>
          <a:srgbClr val="005CE7"/>
        </a:accent6>
        <a:hlink>
          <a:srgbClr val="FFFFCC"/>
        </a:hlink>
        <a:folHlink>
          <a:srgbClr val="99CC00"/>
        </a:folHlink>
      </a:clrScheme>
      <a:clrMap bg1="dk2" tx1="lt1" bg2="dk1" tx2="lt2" accent1="accent1" accent2="accent2" accent3="accent3" accent4="accent4" accent5="accent5" accent6="accent6" hlink="hlink" folHlink="folHlink"/>
    </a:extraClrScheme>
    <a:extraClrScheme>
      <a:clrScheme name="Shimmer 3">
        <a:dk1>
          <a:srgbClr val="6600CC"/>
        </a:dk1>
        <a:lt1>
          <a:srgbClr val="FFFFFF"/>
        </a:lt1>
        <a:dk2>
          <a:srgbClr val="4B0096"/>
        </a:dk2>
        <a:lt2>
          <a:srgbClr val="CDD7DF"/>
        </a:lt2>
        <a:accent1>
          <a:srgbClr val="9999FF"/>
        </a:accent1>
        <a:accent2>
          <a:srgbClr val="7850BA"/>
        </a:accent2>
        <a:accent3>
          <a:srgbClr val="B1AAC9"/>
        </a:accent3>
        <a:accent4>
          <a:srgbClr val="DADADA"/>
        </a:accent4>
        <a:accent5>
          <a:srgbClr val="CACAFF"/>
        </a:accent5>
        <a:accent6>
          <a:srgbClr val="6C48A8"/>
        </a:accent6>
        <a:hlink>
          <a:srgbClr val="00CCFF"/>
        </a:hlink>
        <a:folHlink>
          <a:srgbClr val="0796B3"/>
        </a:folHlink>
      </a:clrScheme>
      <a:clrMap bg1="dk2" tx1="lt1" bg2="dk1" tx2="lt2" accent1="accent1" accent2="accent2" accent3="accent3" accent4="accent4" accent5="accent5" accent6="accent6" hlink="hlink" folHlink="folHlink"/>
    </a:extraClrScheme>
    <a:extraClrScheme>
      <a:clrScheme name="Shimmer 4">
        <a:dk1>
          <a:srgbClr val="55863C"/>
        </a:dk1>
        <a:lt1>
          <a:srgbClr val="FFFFFF"/>
        </a:lt1>
        <a:dk2>
          <a:srgbClr val="375F2F"/>
        </a:dk2>
        <a:lt2>
          <a:srgbClr val="D1EFB3"/>
        </a:lt2>
        <a:accent1>
          <a:srgbClr val="00CC66"/>
        </a:accent1>
        <a:accent2>
          <a:srgbClr val="8EAC66"/>
        </a:accent2>
        <a:accent3>
          <a:srgbClr val="AEB6AD"/>
        </a:accent3>
        <a:accent4>
          <a:srgbClr val="DADADA"/>
        </a:accent4>
        <a:accent5>
          <a:srgbClr val="AAE2B8"/>
        </a:accent5>
        <a:accent6>
          <a:srgbClr val="809B5C"/>
        </a:accent6>
        <a:hlink>
          <a:srgbClr val="B4EF7F"/>
        </a:hlink>
        <a:folHlink>
          <a:srgbClr val="F8F6AC"/>
        </a:folHlink>
      </a:clrScheme>
      <a:clrMap bg1="dk2" tx1="lt1" bg2="dk1" tx2="lt2" accent1="accent1" accent2="accent2" accent3="accent3" accent4="accent4" accent5="accent5" accent6="accent6" hlink="hlink" folHlink="folHlink"/>
    </a:extraClrScheme>
    <a:extraClrScheme>
      <a:clrScheme name="Shimmer 5">
        <a:dk1>
          <a:srgbClr val="588073"/>
        </a:dk1>
        <a:lt1>
          <a:srgbClr val="FFFFFF"/>
        </a:lt1>
        <a:dk2>
          <a:srgbClr val="486768"/>
        </a:dk2>
        <a:lt2>
          <a:srgbClr val="DDDDDD"/>
        </a:lt2>
        <a:accent1>
          <a:srgbClr val="33CCCC"/>
        </a:accent1>
        <a:accent2>
          <a:srgbClr val="008871"/>
        </a:accent2>
        <a:accent3>
          <a:srgbClr val="B1B8B9"/>
        </a:accent3>
        <a:accent4>
          <a:srgbClr val="DADADA"/>
        </a:accent4>
        <a:accent5>
          <a:srgbClr val="ADE2E2"/>
        </a:accent5>
        <a:accent6>
          <a:srgbClr val="007B66"/>
        </a:accent6>
        <a:hlink>
          <a:srgbClr val="00CC99"/>
        </a:hlink>
        <a:folHlink>
          <a:srgbClr val="A8A8A8"/>
        </a:folHlink>
      </a:clrScheme>
      <a:clrMap bg1="dk2" tx1="lt1" bg2="dk1" tx2="lt2" accent1="accent1" accent2="accent2" accent3="accent3" accent4="accent4" accent5="accent5" accent6="accent6" hlink="hlink" folHlink="folHlink"/>
    </a:extraClrScheme>
    <a:extraClrScheme>
      <a:clrScheme name="Shimmer 6">
        <a:dk1>
          <a:srgbClr val="6B6C75"/>
        </a:dk1>
        <a:lt1>
          <a:srgbClr val="FFFFFF"/>
        </a:lt1>
        <a:dk2>
          <a:srgbClr val="575863"/>
        </a:dk2>
        <a:lt2>
          <a:srgbClr val="FFFFCC"/>
        </a:lt2>
        <a:accent1>
          <a:srgbClr val="677481"/>
        </a:accent1>
        <a:accent2>
          <a:srgbClr val="697E5E"/>
        </a:accent2>
        <a:accent3>
          <a:srgbClr val="B4B4B7"/>
        </a:accent3>
        <a:accent4>
          <a:srgbClr val="DADADA"/>
        </a:accent4>
        <a:accent5>
          <a:srgbClr val="B8BCC1"/>
        </a:accent5>
        <a:accent6>
          <a:srgbClr val="5E7254"/>
        </a:accent6>
        <a:hlink>
          <a:srgbClr val="E9E77F"/>
        </a:hlink>
        <a:folHlink>
          <a:srgbClr val="D3A44F"/>
        </a:folHlink>
      </a:clrScheme>
      <a:clrMap bg1="dk2" tx1="lt1" bg2="dk1" tx2="lt2" accent1="accent1" accent2="accent2" accent3="accent3" accent4="accent4" accent5="accent5" accent6="accent6" hlink="hlink" folHlink="folHlink"/>
    </a:extraClrScheme>
    <a:extraClrScheme>
      <a:clrScheme name="Shimmer 7">
        <a:dk1>
          <a:srgbClr val="000000"/>
        </a:dk1>
        <a:lt1>
          <a:srgbClr val="C4D6BE"/>
        </a:lt1>
        <a:dk2>
          <a:srgbClr val="339966"/>
        </a:dk2>
        <a:lt2>
          <a:srgbClr val="EFFBF0"/>
        </a:lt2>
        <a:accent1>
          <a:srgbClr val="DDDDDD"/>
        </a:accent1>
        <a:accent2>
          <a:srgbClr val="CCFF99"/>
        </a:accent2>
        <a:accent3>
          <a:srgbClr val="DEE8DB"/>
        </a:accent3>
        <a:accent4>
          <a:srgbClr val="000000"/>
        </a:accent4>
        <a:accent5>
          <a:srgbClr val="EBEBEB"/>
        </a:accent5>
        <a:accent6>
          <a:srgbClr val="B9E78A"/>
        </a:accent6>
        <a:hlink>
          <a:srgbClr val="009900"/>
        </a:hlink>
        <a:folHlink>
          <a:srgbClr val="336600"/>
        </a:folHlink>
      </a:clrScheme>
      <a:clrMap bg1="lt1" tx1="dk1" bg2="lt2" tx2="dk2" accent1="accent1" accent2="accent2" accent3="accent3" accent4="accent4" accent5="accent5" accent6="accent6" hlink="hlink" folHlink="folHlink"/>
    </a:extraClrScheme>
    <a:extraClrScheme>
      <a:clrScheme name="Shimmer 8">
        <a:dk1>
          <a:srgbClr val="000000"/>
        </a:dk1>
        <a:lt1>
          <a:srgbClr val="D6DAE4"/>
        </a:lt1>
        <a:dk2>
          <a:srgbClr val="000099"/>
        </a:dk2>
        <a:lt2>
          <a:srgbClr val="FFFFFF"/>
        </a:lt2>
        <a:accent1>
          <a:srgbClr val="BFDEE3"/>
        </a:accent1>
        <a:accent2>
          <a:srgbClr val="C0C0C0"/>
        </a:accent2>
        <a:accent3>
          <a:srgbClr val="E8EAEF"/>
        </a:accent3>
        <a:accent4>
          <a:srgbClr val="000000"/>
        </a:accent4>
        <a:accent5>
          <a:srgbClr val="DCECEF"/>
        </a:accent5>
        <a:accent6>
          <a:srgbClr val="AEAEAE"/>
        </a:accent6>
        <a:hlink>
          <a:srgbClr val="3333CC"/>
        </a:hlink>
        <a:folHlink>
          <a:srgbClr val="5E93C9"/>
        </a:folHlink>
      </a:clrScheme>
      <a:clrMap bg1="lt1" tx1="dk1" bg2="lt2" tx2="dk2" accent1="accent1" accent2="accent2" accent3="accent3" accent4="accent4" accent5="accent5" accent6="accent6" hlink="hlink" folHlink="folHlink"/>
    </a:extraClrScheme>
    <a:extraClrScheme>
      <a:clrScheme name="Shimmer 9">
        <a:dk1>
          <a:srgbClr val="4A2500"/>
        </a:dk1>
        <a:lt1>
          <a:srgbClr val="C2C0BA"/>
        </a:lt1>
        <a:dk2>
          <a:srgbClr val="788569"/>
        </a:dk2>
        <a:lt2>
          <a:srgbClr val="F4F4EC"/>
        </a:lt2>
        <a:accent1>
          <a:srgbClr val="E1DFC1"/>
        </a:accent1>
        <a:accent2>
          <a:srgbClr val="A5A7AF"/>
        </a:accent2>
        <a:accent3>
          <a:srgbClr val="DDDCD9"/>
        </a:accent3>
        <a:accent4>
          <a:srgbClr val="3E1E00"/>
        </a:accent4>
        <a:accent5>
          <a:srgbClr val="EEECDD"/>
        </a:accent5>
        <a:accent6>
          <a:srgbClr val="95979E"/>
        </a:accent6>
        <a:hlink>
          <a:srgbClr val="9C9800"/>
        </a:hlink>
        <a:folHlink>
          <a:srgbClr val="666633"/>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Blends</Template>
  <TotalTime>6873</TotalTime>
  <Words>774</Words>
  <Application>Microsoft Macintosh PowerPoint</Application>
  <PresentationFormat>On-screen Show (4:3)</PresentationFormat>
  <Paragraphs>74</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Shimmer</vt:lpstr>
      <vt:lpstr>Indirect Teaching</vt:lpstr>
      <vt:lpstr>Indirect Teaching</vt:lpstr>
      <vt:lpstr>Indirect Teaching</vt:lpstr>
      <vt:lpstr>Indirect Teaching </vt:lpstr>
      <vt:lpstr>Indirect Teaching</vt:lpstr>
      <vt:lpstr>The Challenges of Questioning in an Indirect Teach</vt:lpstr>
      <vt:lpstr>As a review, below is the sequence of a direct teach.</vt:lpstr>
      <vt:lpstr>In contrast, below are the steps in indirect teaching.</vt:lpstr>
      <vt:lpstr>Steps in Indirect Teaching (continued)</vt:lpstr>
      <vt:lpstr>Another Version of Indirect Teaching: The Scientific Method</vt:lpstr>
      <vt:lpstr>Planning for an Indirect Teach</vt:lpstr>
      <vt:lpstr>Planning for an Indirect Teach</vt:lpstr>
      <vt:lpstr>Advantages of the Indirect Teach</vt:lpstr>
      <vt:lpstr>Advantages of the Indirect Teach</vt:lpstr>
      <vt:lpstr>Take note….</vt:lpstr>
    </vt:vector>
  </TitlesOfParts>
  <Company>Cambridge University Press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 </dc:creator>
  <cp:lastModifiedBy>Karen Verkler</cp:lastModifiedBy>
  <cp:revision>324</cp:revision>
  <cp:lastPrinted>2013-10-11T19:39:09Z</cp:lastPrinted>
  <dcterms:created xsi:type="dcterms:W3CDTF">2011-02-24T13:25:38Z</dcterms:created>
  <dcterms:modified xsi:type="dcterms:W3CDTF">2016-10-08T12:44:31Z</dcterms:modified>
</cp:coreProperties>
</file>